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9F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6" autoAdjust="0"/>
    <p:restoredTop sz="94660"/>
  </p:normalViewPr>
  <p:slideViewPr>
    <p:cSldViewPr snapToGrid="0">
      <p:cViewPr>
        <p:scale>
          <a:sx n="66" d="100"/>
          <a:sy n="66" d="100"/>
        </p:scale>
        <p:origin x="348" y="-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E8-4271-993F-9ABCCB64D2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7E8-4271-993F-9ABCCB64D2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7E8-4271-993F-9ABCCB64D2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E8-4271-993F-9ABCCB64D2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7E8-4271-993F-9ABCCB64D2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7E8-4271-993F-9ABCCB64D2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Client Engagement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D7-409D-AAED-09ED10BE643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D7-409D-AAED-09ED10BE643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D7-409D-AAED-09ED10BE64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5186448"/>
        <c:axId val="252851328"/>
      </c:barChart>
      <c:catAx>
        <c:axId val="25518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2851328"/>
        <c:crosses val="autoZero"/>
        <c:auto val="1"/>
        <c:lblAlgn val="ctr"/>
        <c:lblOffset val="100"/>
        <c:noMultiLvlLbl val="0"/>
      </c:catAx>
      <c:valAx>
        <c:axId val="25285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18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p3>
</file>

<file path=ppt/media/media3.mp3>
</file>

<file path=ppt/media/media4.mp4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41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79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66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5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8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71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5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2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87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8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EF6AB-C662-4046-825B-9EE4E9DED697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581EF-A221-481A-B796-04DFD0C1D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62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mp3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2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2.mp3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3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3.mp3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4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4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audio" Target="../media/media16.mp3"/><Relationship Id="rId5" Type="http://schemas.microsoft.com/office/2007/relationships/media" Target="../media/media16.mp3"/><Relationship Id="rId10" Type="http://schemas.openxmlformats.org/officeDocument/2006/relationships/image" Target="../media/image2.png"/><Relationship Id="rId4" Type="http://schemas.microsoft.com/office/2007/relationships/media" Target="../media/media4.mp4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5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NULL" TargetMode="External"/><Relationship Id="rId7" Type="http://schemas.openxmlformats.org/officeDocument/2006/relationships/image" Target="../media/image1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chart" Target="../charts/chart1.xml"/><Relationship Id="rId5" Type="http://schemas.openxmlformats.org/officeDocument/2006/relationships/slideLayout" Target="../slideLayouts/slideLayout7.xml"/><Relationship Id="rId4" Type="http://schemas.microsoft.com/office/2007/relationships/media" Target="../media/media4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8.mp3"/><Relationship Id="rId7" Type="http://schemas.openxmlformats.org/officeDocument/2006/relationships/image" Target="../media/image2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chart" Target="../charts/chart3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8.mp3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9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9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1.mp3"/><Relationship Id="rId7" Type="http://schemas.openxmlformats.org/officeDocument/2006/relationships/image" Target="../media/image1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32">
            <a:extLst>
              <a:ext uri="{FF2B5EF4-FFF2-40B4-BE49-F238E27FC236}">
                <a16:creationId xmlns:a16="http://schemas.microsoft.com/office/drawing/2014/main" id="{02B1DE67-3304-AD7A-EF83-901F661258FA}"/>
              </a:ext>
            </a:extLst>
          </p:cNvPr>
          <p:cNvSpPr/>
          <p:nvPr/>
        </p:nvSpPr>
        <p:spPr>
          <a:xfrm>
            <a:off x="-40499" y="7006713"/>
            <a:ext cx="9423400" cy="62685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Sunny Days">
            <a:hlinkClick r:id="" action="ppaction://media"/>
            <a:extLst>
              <a:ext uri="{FF2B5EF4-FFF2-40B4-BE49-F238E27FC236}">
                <a16:creationId xmlns:a16="http://schemas.microsoft.com/office/drawing/2014/main" id="{B535B6EA-552C-06DF-B282-9890A63DE41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000" end="131440"/>
                  <p14:fade in="2000" out="2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52232" y="5475514"/>
            <a:ext cx="609600" cy="609600"/>
          </a:xfrm>
          <a:prstGeom prst="rect">
            <a:avLst/>
          </a:prstGeom>
        </p:spPr>
      </p:pic>
      <p:pic>
        <p:nvPicPr>
          <p:cNvPr id="67" name="phone_buzz-36086">
            <a:hlinkClick r:id="" action="ppaction://media"/>
            <a:extLst>
              <a:ext uri="{FF2B5EF4-FFF2-40B4-BE49-F238E27FC236}">
                <a16:creationId xmlns:a16="http://schemas.microsoft.com/office/drawing/2014/main" id="{E191D435-711C-896D-0E08-0BAAD0D81B0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97731" y="4038088"/>
            <a:ext cx="609600" cy="609600"/>
          </a:xfrm>
          <a:prstGeom prst="rect">
            <a:avLst/>
          </a:prstGeom>
        </p:spPr>
      </p:pic>
      <p:grpSp>
        <p:nvGrpSpPr>
          <p:cNvPr id="132" name="Group 131">
            <a:extLst>
              <a:ext uri="{FF2B5EF4-FFF2-40B4-BE49-F238E27FC236}">
                <a16:creationId xmlns:a16="http://schemas.microsoft.com/office/drawing/2014/main" id="{6D291BB3-6343-CD1C-A6A1-CD0A49228E0D}"/>
              </a:ext>
            </a:extLst>
          </p:cNvPr>
          <p:cNvGrpSpPr/>
          <p:nvPr/>
        </p:nvGrpSpPr>
        <p:grpSpPr>
          <a:xfrm>
            <a:off x="-37078" y="3144398"/>
            <a:ext cx="12992507" cy="5904351"/>
            <a:chOff x="3415522" y="1898614"/>
            <a:chExt cx="6681446" cy="3036335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1E79921F-ACA5-EBBE-CD87-0B3729E52BA8}"/>
                </a:ext>
              </a:extLst>
            </p:cNvPr>
            <p:cNvGrpSpPr/>
            <p:nvPr/>
          </p:nvGrpSpPr>
          <p:grpSpPr>
            <a:xfrm flipH="1">
              <a:off x="8638920" y="2950525"/>
              <a:ext cx="1458048" cy="1214058"/>
              <a:chOff x="3601045" y="3523664"/>
              <a:chExt cx="1458048" cy="1214058"/>
            </a:xfrm>
            <a:solidFill>
              <a:srgbClr val="ED7D31">
                <a:lumMod val="20000"/>
                <a:lumOff val="80000"/>
              </a:srgbClr>
            </a:solidFill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C7F366-BFC1-B4DD-B000-C29F35E36CFF}"/>
                  </a:ext>
                </a:extLst>
              </p:cNvPr>
              <p:cNvSpPr/>
              <p:nvPr/>
            </p:nvSpPr>
            <p:spPr>
              <a:xfrm rot="21353498">
                <a:off x="4965383" y="3779566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Rectangle 1">
                <a:extLst>
                  <a:ext uri="{FF2B5EF4-FFF2-40B4-BE49-F238E27FC236}">
                    <a16:creationId xmlns:a16="http://schemas.microsoft.com/office/drawing/2014/main" id="{A215EE03-3BE9-3925-ED21-38F418E5BF7A}"/>
                  </a:ext>
                </a:extLst>
              </p:cNvPr>
              <p:cNvSpPr/>
              <p:nvPr/>
            </p:nvSpPr>
            <p:spPr>
              <a:xfrm>
                <a:off x="4807475" y="3566870"/>
                <a:ext cx="226318" cy="709734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8097 w 226318"/>
                  <a:gd name="connsiteY0" fmla="*/ 181928 h 709734"/>
                  <a:gd name="connsiteX1" fmla="*/ 224413 w 226318"/>
                  <a:gd name="connsiteY1" fmla="*/ 0 h 709734"/>
                  <a:gd name="connsiteX2" fmla="*/ 226318 w 226318"/>
                  <a:gd name="connsiteY2" fmla="*/ 532092 h 709734"/>
                  <a:gd name="connsiteX3" fmla="*/ 0 w 226318"/>
                  <a:gd name="connsiteY3" fmla="*/ 709734 h 709734"/>
                  <a:gd name="connsiteX4" fmla="*/ 18097 w 226318"/>
                  <a:gd name="connsiteY4" fmla="*/ 181928 h 70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8" h="709734">
                    <a:moveTo>
                      <a:pt x="18097" y="181928"/>
                    </a:moveTo>
                    <a:lnTo>
                      <a:pt x="224413" y="0"/>
                    </a:lnTo>
                    <a:lnTo>
                      <a:pt x="226318" y="532092"/>
                    </a:lnTo>
                    <a:lnTo>
                      <a:pt x="0" y="709734"/>
                    </a:lnTo>
                    <a:lnTo>
                      <a:pt x="18097" y="181928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FDEC8F2-7669-93A5-D426-43D84F5438EF}"/>
                  </a:ext>
                </a:extLst>
              </p:cNvPr>
              <p:cNvSpPr/>
              <p:nvPr/>
            </p:nvSpPr>
            <p:spPr>
              <a:xfrm rot="166327">
                <a:off x="4031860" y="3825910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6049F1AB-C4CF-09CC-AD46-4F0E8A451A37}"/>
                  </a:ext>
                </a:extLst>
              </p:cNvPr>
              <p:cNvSpPr/>
              <p:nvPr/>
            </p:nvSpPr>
            <p:spPr>
              <a:xfrm rot="166327">
                <a:off x="3688734" y="3995063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111D960-0045-A9F9-AA51-863BAE5FA6AD}"/>
                  </a:ext>
                </a:extLst>
              </p:cNvPr>
              <p:cNvSpPr/>
              <p:nvPr/>
            </p:nvSpPr>
            <p:spPr>
              <a:xfrm rot="21353498">
                <a:off x="4742536" y="3986184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0D1F4A31-9D1A-E811-08F3-4D0786BB1E78}"/>
                  </a:ext>
                </a:extLst>
              </p:cNvPr>
              <p:cNvSpPr/>
              <p:nvPr/>
            </p:nvSpPr>
            <p:spPr>
              <a:xfrm>
                <a:off x="3601045" y="3766503"/>
                <a:ext cx="1209822" cy="519624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F91C8C7A-1B71-F2D6-0C40-CD390C9F22C8}"/>
                  </a:ext>
                </a:extLst>
              </p:cNvPr>
              <p:cNvSpPr/>
              <p:nvPr/>
            </p:nvSpPr>
            <p:spPr>
              <a:xfrm>
                <a:off x="3601045" y="3723959"/>
                <a:ext cx="1209822" cy="519624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A1164A90-7EA6-4E9C-CDF0-F7C15CD50933}"/>
                  </a:ext>
                </a:extLst>
              </p:cNvPr>
              <p:cNvSpPr/>
              <p:nvPr/>
            </p:nvSpPr>
            <p:spPr>
              <a:xfrm>
                <a:off x="3676995" y="3837889"/>
                <a:ext cx="1057921" cy="313007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0F03418F-6DDC-99E3-2443-132683C20177}"/>
                  </a:ext>
                </a:extLst>
              </p:cNvPr>
              <p:cNvSpPr/>
              <p:nvPr/>
            </p:nvSpPr>
            <p:spPr>
              <a:xfrm flipV="1">
                <a:off x="4110204" y="3929098"/>
                <a:ext cx="136989" cy="142734"/>
              </a:xfrm>
              <a:prstGeom prst="ellipse">
                <a:avLst/>
              </a:prstGeom>
              <a:solidFill>
                <a:srgbClr val="B18B74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12">
                <a:extLst>
                  <a:ext uri="{FF2B5EF4-FFF2-40B4-BE49-F238E27FC236}">
                    <a16:creationId xmlns:a16="http://schemas.microsoft.com/office/drawing/2014/main" id="{C1091F5C-1316-70EF-E390-38C9589FC794}"/>
                  </a:ext>
                </a:extLst>
              </p:cNvPr>
              <p:cNvSpPr/>
              <p:nvPr/>
            </p:nvSpPr>
            <p:spPr>
              <a:xfrm>
                <a:off x="3615396" y="3523664"/>
                <a:ext cx="1443697" cy="191087"/>
              </a:xfrm>
              <a:custGeom>
                <a:avLst/>
                <a:gdLst>
                  <a:gd name="connsiteX0" fmla="*/ 0 w 919374"/>
                  <a:gd name="connsiteY0" fmla="*/ 0 h 263989"/>
                  <a:gd name="connsiteX1" fmla="*/ 919374 w 919374"/>
                  <a:gd name="connsiteY1" fmla="*/ 0 h 263989"/>
                  <a:gd name="connsiteX2" fmla="*/ 919374 w 919374"/>
                  <a:gd name="connsiteY2" fmla="*/ 263989 h 263989"/>
                  <a:gd name="connsiteX3" fmla="*/ 0 w 919374"/>
                  <a:gd name="connsiteY3" fmla="*/ 263989 h 263989"/>
                  <a:gd name="connsiteX4" fmla="*/ 0 w 919374"/>
                  <a:gd name="connsiteY4" fmla="*/ 0 h 263989"/>
                  <a:gd name="connsiteX0" fmla="*/ 407963 w 1327337"/>
                  <a:gd name="connsiteY0" fmla="*/ 0 h 334327"/>
                  <a:gd name="connsiteX1" fmla="*/ 1327337 w 1327337"/>
                  <a:gd name="connsiteY1" fmla="*/ 0 h 334327"/>
                  <a:gd name="connsiteX2" fmla="*/ 1327337 w 1327337"/>
                  <a:gd name="connsiteY2" fmla="*/ 263989 h 334327"/>
                  <a:gd name="connsiteX3" fmla="*/ 0 w 1327337"/>
                  <a:gd name="connsiteY3" fmla="*/ 334327 h 334327"/>
                  <a:gd name="connsiteX4" fmla="*/ 407963 w 1327337"/>
                  <a:gd name="connsiteY4" fmla="*/ 0 h 334327"/>
                  <a:gd name="connsiteX0" fmla="*/ 407963 w 1327337"/>
                  <a:gd name="connsiteY0" fmla="*/ 0 h 404666"/>
                  <a:gd name="connsiteX1" fmla="*/ 1327337 w 1327337"/>
                  <a:gd name="connsiteY1" fmla="*/ 0 h 404666"/>
                  <a:gd name="connsiteX2" fmla="*/ 1144457 w 1327337"/>
                  <a:gd name="connsiteY2" fmla="*/ 404666 h 404666"/>
                  <a:gd name="connsiteX3" fmla="*/ 0 w 1327337"/>
                  <a:gd name="connsiteY3" fmla="*/ 334327 h 404666"/>
                  <a:gd name="connsiteX4" fmla="*/ 407963 w 1327337"/>
                  <a:gd name="connsiteY4" fmla="*/ 0 h 404666"/>
                  <a:gd name="connsiteX0" fmla="*/ 407963 w 1369541"/>
                  <a:gd name="connsiteY0" fmla="*/ 0 h 404666"/>
                  <a:gd name="connsiteX1" fmla="*/ 1369541 w 1369541"/>
                  <a:gd name="connsiteY1" fmla="*/ 70339 h 404666"/>
                  <a:gd name="connsiteX2" fmla="*/ 1144457 w 1369541"/>
                  <a:gd name="connsiteY2" fmla="*/ 404666 h 404666"/>
                  <a:gd name="connsiteX3" fmla="*/ 0 w 1369541"/>
                  <a:gd name="connsiteY3" fmla="*/ 334327 h 404666"/>
                  <a:gd name="connsiteX4" fmla="*/ 407963 w 1369541"/>
                  <a:gd name="connsiteY4" fmla="*/ 0 h 404666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263988 h 334327"/>
                  <a:gd name="connsiteX4" fmla="*/ 407963 w 1369541"/>
                  <a:gd name="connsiteY4" fmla="*/ 0 h 334327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320259 h 334327"/>
                  <a:gd name="connsiteX4" fmla="*/ 407963 w 1369541"/>
                  <a:gd name="connsiteY4" fmla="*/ 0 h 334327"/>
                  <a:gd name="connsiteX0" fmla="*/ 336509 w 1298087"/>
                  <a:gd name="connsiteY0" fmla="*/ 0 h 334327"/>
                  <a:gd name="connsiteX1" fmla="*/ 1298087 w 1298087"/>
                  <a:gd name="connsiteY1" fmla="*/ 0 h 334327"/>
                  <a:gd name="connsiteX2" fmla="*/ 1073003 w 1298087"/>
                  <a:gd name="connsiteY2" fmla="*/ 334327 h 334327"/>
                  <a:gd name="connsiteX3" fmla="*/ 0 w 1298087"/>
                  <a:gd name="connsiteY3" fmla="*/ 307018 h 334327"/>
                  <a:gd name="connsiteX4" fmla="*/ 336509 w 1298087"/>
                  <a:gd name="connsiteY4" fmla="*/ 0 h 334327"/>
                  <a:gd name="connsiteX0" fmla="*/ 336509 w 1298087"/>
                  <a:gd name="connsiteY0" fmla="*/ 0 h 307018"/>
                  <a:gd name="connsiteX1" fmla="*/ 1298087 w 1298087"/>
                  <a:gd name="connsiteY1" fmla="*/ 0 h 307018"/>
                  <a:gd name="connsiteX2" fmla="*/ 1049185 w 1298087"/>
                  <a:gd name="connsiteY2" fmla="*/ 294605 h 307018"/>
                  <a:gd name="connsiteX3" fmla="*/ 0 w 1298087"/>
                  <a:gd name="connsiteY3" fmla="*/ 307018 h 307018"/>
                  <a:gd name="connsiteX4" fmla="*/ 336509 w 1298087"/>
                  <a:gd name="connsiteY4" fmla="*/ 0 h 307018"/>
                  <a:gd name="connsiteX0" fmla="*/ 336509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36509 w 1250451"/>
                  <a:gd name="connsiteY4" fmla="*/ 0 h 307018"/>
                  <a:gd name="connsiteX0" fmla="*/ 372236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72236 w 1250451"/>
                  <a:gd name="connsiteY4" fmla="*/ 0 h 307018"/>
                  <a:gd name="connsiteX0" fmla="*/ 372236 w 1214724"/>
                  <a:gd name="connsiteY0" fmla="*/ 0 h 307018"/>
                  <a:gd name="connsiteX1" fmla="*/ 1214724 w 1214724"/>
                  <a:gd name="connsiteY1" fmla="*/ 0 h 307018"/>
                  <a:gd name="connsiteX2" fmla="*/ 1049185 w 1214724"/>
                  <a:gd name="connsiteY2" fmla="*/ 294605 h 307018"/>
                  <a:gd name="connsiteX3" fmla="*/ 0 w 1214724"/>
                  <a:gd name="connsiteY3" fmla="*/ 307018 h 307018"/>
                  <a:gd name="connsiteX4" fmla="*/ 372236 w 1214724"/>
                  <a:gd name="connsiteY4" fmla="*/ 0 h 307018"/>
                  <a:gd name="connsiteX0" fmla="*/ 324600 w 1167088"/>
                  <a:gd name="connsiteY0" fmla="*/ 0 h 307018"/>
                  <a:gd name="connsiteX1" fmla="*/ 1167088 w 1167088"/>
                  <a:gd name="connsiteY1" fmla="*/ 0 h 307018"/>
                  <a:gd name="connsiteX2" fmla="*/ 1001549 w 1167088"/>
                  <a:gd name="connsiteY2" fmla="*/ 294605 h 307018"/>
                  <a:gd name="connsiteX3" fmla="*/ 0 w 1167088"/>
                  <a:gd name="connsiteY3" fmla="*/ 307018 h 307018"/>
                  <a:gd name="connsiteX4" fmla="*/ 324600 w 1167088"/>
                  <a:gd name="connsiteY4" fmla="*/ 0 h 307018"/>
                  <a:gd name="connsiteX0" fmla="*/ 360327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60327 w 1202815"/>
                  <a:gd name="connsiteY4" fmla="*/ 0 h 294605"/>
                  <a:gd name="connsiteX0" fmla="*/ 312691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12691 w 1202815"/>
                  <a:gd name="connsiteY4" fmla="*/ 0 h 294605"/>
                  <a:gd name="connsiteX0" fmla="*/ 312691 w 1222167"/>
                  <a:gd name="connsiteY0" fmla="*/ 0 h 294605"/>
                  <a:gd name="connsiteX1" fmla="*/ 1222167 w 1222167"/>
                  <a:gd name="connsiteY1" fmla="*/ 114752 h 294605"/>
                  <a:gd name="connsiteX2" fmla="*/ 1037276 w 1222167"/>
                  <a:gd name="connsiteY2" fmla="*/ 294605 h 294605"/>
                  <a:gd name="connsiteX3" fmla="*/ 0 w 1222167"/>
                  <a:gd name="connsiteY3" fmla="*/ 293777 h 294605"/>
                  <a:gd name="connsiteX4" fmla="*/ 312691 w 1222167"/>
                  <a:gd name="connsiteY4" fmla="*/ 0 h 294605"/>
                  <a:gd name="connsiteX0" fmla="*/ 280437 w 1222167"/>
                  <a:gd name="connsiteY0" fmla="*/ 0 h 187025"/>
                  <a:gd name="connsiteX1" fmla="*/ 1222167 w 1222167"/>
                  <a:gd name="connsiteY1" fmla="*/ 7172 h 187025"/>
                  <a:gd name="connsiteX2" fmla="*/ 1037276 w 1222167"/>
                  <a:gd name="connsiteY2" fmla="*/ 187025 h 187025"/>
                  <a:gd name="connsiteX3" fmla="*/ 0 w 1222167"/>
                  <a:gd name="connsiteY3" fmla="*/ 186197 h 187025"/>
                  <a:gd name="connsiteX4" fmla="*/ 280437 w 1222167"/>
                  <a:gd name="connsiteY4" fmla="*/ 0 h 187025"/>
                  <a:gd name="connsiteX0" fmla="*/ 228831 w 1222167"/>
                  <a:gd name="connsiteY0" fmla="*/ 0 h 179853"/>
                  <a:gd name="connsiteX1" fmla="*/ 1222167 w 1222167"/>
                  <a:gd name="connsiteY1" fmla="*/ 0 h 179853"/>
                  <a:gd name="connsiteX2" fmla="*/ 1037276 w 1222167"/>
                  <a:gd name="connsiteY2" fmla="*/ 179853 h 179853"/>
                  <a:gd name="connsiteX3" fmla="*/ 0 w 1222167"/>
                  <a:gd name="connsiteY3" fmla="*/ 179025 h 179853"/>
                  <a:gd name="connsiteX4" fmla="*/ 228831 w 1222167"/>
                  <a:gd name="connsiteY4" fmla="*/ 0 h 17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2167" h="179853">
                    <a:moveTo>
                      <a:pt x="228831" y="0"/>
                    </a:moveTo>
                    <a:lnTo>
                      <a:pt x="1222167" y="0"/>
                    </a:lnTo>
                    <a:lnTo>
                      <a:pt x="1037276" y="179853"/>
                    </a:lnTo>
                    <a:lnTo>
                      <a:pt x="0" y="179025"/>
                    </a:lnTo>
                    <a:lnTo>
                      <a:pt x="228831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 1">
                <a:extLst>
                  <a:ext uri="{FF2B5EF4-FFF2-40B4-BE49-F238E27FC236}">
                    <a16:creationId xmlns:a16="http://schemas.microsoft.com/office/drawing/2014/main" id="{69F47D6B-0563-809C-F9BF-425731BDA25D}"/>
                  </a:ext>
                </a:extLst>
              </p:cNvPr>
              <p:cNvSpPr/>
              <p:nvPr/>
            </p:nvSpPr>
            <p:spPr>
              <a:xfrm>
                <a:off x="4817329" y="3540383"/>
                <a:ext cx="229176" cy="700392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0953 w 217269"/>
                  <a:gd name="connsiteY0" fmla="*/ 181928 h 740246"/>
                  <a:gd name="connsiteX1" fmla="*/ 217269 w 217269"/>
                  <a:gd name="connsiteY1" fmla="*/ 0 h 740246"/>
                  <a:gd name="connsiteX2" fmla="*/ 209649 w 217269"/>
                  <a:gd name="connsiteY2" fmla="*/ 534474 h 740246"/>
                  <a:gd name="connsiteX3" fmla="*/ 0 w 217269"/>
                  <a:gd name="connsiteY3" fmla="*/ 740246 h 740246"/>
                  <a:gd name="connsiteX4" fmla="*/ 10953 w 217269"/>
                  <a:gd name="connsiteY4" fmla="*/ 181928 h 740246"/>
                  <a:gd name="connsiteX0" fmla="*/ 10953 w 243463"/>
                  <a:gd name="connsiteY0" fmla="*/ 181928 h 740246"/>
                  <a:gd name="connsiteX1" fmla="*/ 243463 w 243463"/>
                  <a:gd name="connsiteY1" fmla="*/ 0 h 740246"/>
                  <a:gd name="connsiteX2" fmla="*/ 209649 w 243463"/>
                  <a:gd name="connsiteY2" fmla="*/ 534474 h 740246"/>
                  <a:gd name="connsiteX3" fmla="*/ 0 w 243463"/>
                  <a:gd name="connsiteY3" fmla="*/ 740246 h 740246"/>
                  <a:gd name="connsiteX4" fmla="*/ 10953 w 243463"/>
                  <a:gd name="connsiteY4" fmla="*/ 181928 h 740246"/>
                  <a:gd name="connsiteX0" fmla="*/ 10953 w 236320"/>
                  <a:gd name="connsiteY0" fmla="*/ 187013 h 745331"/>
                  <a:gd name="connsiteX1" fmla="*/ 236320 w 236320"/>
                  <a:gd name="connsiteY1" fmla="*/ 0 h 745331"/>
                  <a:gd name="connsiteX2" fmla="*/ 209649 w 236320"/>
                  <a:gd name="connsiteY2" fmla="*/ 539559 h 745331"/>
                  <a:gd name="connsiteX3" fmla="*/ 0 w 236320"/>
                  <a:gd name="connsiteY3" fmla="*/ 745331 h 745331"/>
                  <a:gd name="connsiteX4" fmla="*/ 10953 w 236320"/>
                  <a:gd name="connsiteY4" fmla="*/ 187013 h 745331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02505 w 229176"/>
                  <a:gd name="connsiteY2" fmla="*/ 539559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59900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72614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176" h="747873">
                    <a:moveTo>
                      <a:pt x="3809" y="187013"/>
                    </a:moveTo>
                    <a:lnTo>
                      <a:pt x="229176" y="0"/>
                    </a:lnTo>
                    <a:lnTo>
                      <a:pt x="212030" y="572614"/>
                    </a:lnTo>
                    <a:lnTo>
                      <a:pt x="0" y="747873"/>
                    </a:lnTo>
                    <a:cubicBezTo>
                      <a:pt x="1270" y="560920"/>
                      <a:pt x="2539" y="373966"/>
                      <a:pt x="3809" y="187013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B3EF55AC-0952-8AD0-DB47-C7C32C10C121}"/>
                </a:ext>
              </a:extLst>
            </p:cNvPr>
            <p:cNvGrpSpPr/>
            <p:nvPr/>
          </p:nvGrpSpPr>
          <p:grpSpPr>
            <a:xfrm>
              <a:off x="3415522" y="2863880"/>
              <a:ext cx="1458048" cy="1214058"/>
              <a:chOff x="3601045" y="3523664"/>
              <a:chExt cx="1458048" cy="1214058"/>
            </a:xfrm>
            <a:solidFill>
              <a:srgbClr val="ED7D31">
                <a:lumMod val="20000"/>
                <a:lumOff val="80000"/>
              </a:srgbClr>
            </a:solidFill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F5CF25D-8182-DD6F-33FD-A0C4F08932FA}"/>
                  </a:ext>
                </a:extLst>
              </p:cNvPr>
              <p:cNvSpPr/>
              <p:nvPr/>
            </p:nvSpPr>
            <p:spPr>
              <a:xfrm rot="21353498">
                <a:off x="4965383" y="3779566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Rectangle 1">
                <a:extLst>
                  <a:ext uri="{FF2B5EF4-FFF2-40B4-BE49-F238E27FC236}">
                    <a16:creationId xmlns:a16="http://schemas.microsoft.com/office/drawing/2014/main" id="{B218096F-EC82-2AF4-577A-5E9C8794AC74}"/>
                  </a:ext>
                </a:extLst>
              </p:cNvPr>
              <p:cNvSpPr/>
              <p:nvPr/>
            </p:nvSpPr>
            <p:spPr>
              <a:xfrm>
                <a:off x="4807475" y="3566870"/>
                <a:ext cx="226318" cy="709734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8097 w 226318"/>
                  <a:gd name="connsiteY0" fmla="*/ 181928 h 709734"/>
                  <a:gd name="connsiteX1" fmla="*/ 224413 w 226318"/>
                  <a:gd name="connsiteY1" fmla="*/ 0 h 709734"/>
                  <a:gd name="connsiteX2" fmla="*/ 226318 w 226318"/>
                  <a:gd name="connsiteY2" fmla="*/ 532092 h 709734"/>
                  <a:gd name="connsiteX3" fmla="*/ 0 w 226318"/>
                  <a:gd name="connsiteY3" fmla="*/ 709734 h 709734"/>
                  <a:gd name="connsiteX4" fmla="*/ 18097 w 226318"/>
                  <a:gd name="connsiteY4" fmla="*/ 181928 h 70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8" h="709734">
                    <a:moveTo>
                      <a:pt x="18097" y="181928"/>
                    </a:moveTo>
                    <a:lnTo>
                      <a:pt x="224413" y="0"/>
                    </a:lnTo>
                    <a:lnTo>
                      <a:pt x="226318" y="532092"/>
                    </a:lnTo>
                    <a:lnTo>
                      <a:pt x="0" y="709734"/>
                    </a:lnTo>
                    <a:lnTo>
                      <a:pt x="18097" y="181928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CD69E5B5-F699-EA0A-7AC2-483499AE8645}"/>
                  </a:ext>
                </a:extLst>
              </p:cNvPr>
              <p:cNvSpPr/>
              <p:nvPr/>
            </p:nvSpPr>
            <p:spPr>
              <a:xfrm rot="166327">
                <a:off x="4031860" y="3825910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2B005BA9-4725-9BDB-4C1D-277844A0395F}"/>
                  </a:ext>
                </a:extLst>
              </p:cNvPr>
              <p:cNvSpPr/>
              <p:nvPr/>
            </p:nvSpPr>
            <p:spPr>
              <a:xfrm rot="166327">
                <a:off x="3688734" y="3995063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0A36C7F1-31CE-6CDA-DC91-EE4D822758FF}"/>
                  </a:ext>
                </a:extLst>
              </p:cNvPr>
              <p:cNvSpPr/>
              <p:nvPr/>
            </p:nvSpPr>
            <p:spPr>
              <a:xfrm rot="21353498">
                <a:off x="4742536" y="3986184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9E66C786-A05C-3579-1282-303F47A37848}"/>
                  </a:ext>
                </a:extLst>
              </p:cNvPr>
              <p:cNvSpPr/>
              <p:nvPr/>
            </p:nvSpPr>
            <p:spPr>
              <a:xfrm>
                <a:off x="3601045" y="3766503"/>
                <a:ext cx="1209822" cy="519624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B5786167-70D2-AD19-ECFD-4591237DEBFB}"/>
                  </a:ext>
                </a:extLst>
              </p:cNvPr>
              <p:cNvSpPr/>
              <p:nvPr/>
            </p:nvSpPr>
            <p:spPr>
              <a:xfrm>
                <a:off x="3601045" y="3723959"/>
                <a:ext cx="1209822" cy="519624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F614B603-0888-5A52-3D7A-2370B793BA37}"/>
                  </a:ext>
                </a:extLst>
              </p:cNvPr>
              <p:cNvSpPr/>
              <p:nvPr/>
            </p:nvSpPr>
            <p:spPr>
              <a:xfrm>
                <a:off x="3676995" y="3837889"/>
                <a:ext cx="1057921" cy="313007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691DC735-02DD-EEA4-1A31-7ED9D94CB9B4}"/>
                  </a:ext>
                </a:extLst>
              </p:cNvPr>
              <p:cNvSpPr/>
              <p:nvPr/>
            </p:nvSpPr>
            <p:spPr>
              <a:xfrm flipV="1">
                <a:off x="4110204" y="3929098"/>
                <a:ext cx="136989" cy="142734"/>
              </a:xfrm>
              <a:prstGeom prst="ellipse">
                <a:avLst/>
              </a:prstGeom>
              <a:solidFill>
                <a:srgbClr val="B18B74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Rectangle 12">
                <a:extLst>
                  <a:ext uri="{FF2B5EF4-FFF2-40B4-BE49-F238E27FC236}">
                    <a16:creationId xmlns:a16="http://schemas.microsoft.com/office/drawing/2014/main" id="{762BE994-6849-6169-DA95-E0A3CE3C54DE}"/>
                  </a:ext>
                </a:extLst>
              </p:cNvPr>
              <p:cNvSpPr/>
              <p:nvPr/>
            </p:nvSpPr>
            <p:spPr>
              <a:xfrm>
                <a:off x="3615396" y="3523664"/>
                <a:ext cx="1443697" cy="191087"/>
              </a:xfrm>
              <a:custGeom>
                <a:avLst/>
                <a:gdLst>
                  <a:gd name="connsiteX0" fmla="*/ 0 w 919374"/>
                  <a:gd name="connsiteY0" fmla="*/ 0 h 263989"/>
                  <a:gd name="connsiteX1" fmla="*/ 919374 w 919374"/>
                  <a:gd name="connsiteY1" fmla="*/ 0 h 263989"/>
                  <a:gd name="connsiteX2" fmla="*/ 919374 w 919374"/>
                  <a:gd name="connsiteY2" fmla="*/ 263989 h 263989"/>
                  <a:gd name="connsiteX3" fmla="*/ 0 w 919374"/>
                  <a:gd name="connsiteY3" fmla="*/ 263989 h 263989"/>
                  <a:gd name="connsiteX4" fmla="*/ 0 w 919374"/>
                  <a:gd name="connsiteY4" fmla="*/ 0 h 263989"/>
                  <a:gd name="connsiteX0" fmla="*/ 407963 w 1327337"/>
                  <a:gd name="connsiteY0" fmla="*/ 0 h 334327"/>
                  <a:gd name="connsiteX1" fmla="*/ 1327337 w 1327337"/>
                  <a:gd name="connsiteY1" fmla="*/ 0 h 334327"/>
                  <a:gd name="connsiteX2" fmla="*/ 1327337 w 1327337"/>
                  <a:gd name="connsiteY2" fmla="*/ 263989 h 334327"/>
                  <a:gd name="connsiteX3" fmla="*/ 0 w 1327337"/>
                  <a:gd name="connsiteY3" fmla="*/ 334327 h 334327"/>
                  <a:gd name="connsiteX4" fmla="*/ 407963 w 1327337"/>
                  <a:gd name="connsiteY4" fmla="*/ 0 h 334327"/>
                  <a:gd name="connsiteX0" fmla="*/ 407963 w 1327337"/>
                  <a:gd name="connsiteY0" fmla="*/ 0 h 404666"/>
                  <a:gd name="connsiteX1" fmla="*/ 1327337 w 1327337"/>
                  <a:gd name="connsiteY1" fmla="*/ 0 h 404666"/>
                  <a:gd name="connsiteX2" fmla="*/ 1144457 w 1327337"/>
                  <a:gd name="connsiteY2" fmla="*/ 404666 h 404666"/>
                  <a:gd name="connsiteX3" fmla="*/ 0 w 1327337"/>
                  <a:gd name="connsiteY3" fmla="*/ 334327 h 404666"/>
                  <a:gd name="connsiteX4" fmla="*/ 407963 w 1327337"/>
                  <a:gd name="connsiteY4" fmla="*/ 0 h 404666"/>
                  <a:gd name="connsiteX0" fmla="*/ 407963 w 1369541"/>
                  <a:gd name="connsiteY0" fmla="*/ 0 h 404666"/>
                  <a:gd name="connsiteX1" fmla="*/ 1369541 w 1369541"/>
                  <a:gd name="connsiteY1" fmla="*/ 70339 h 404666"/>
                  <a:gd name="connsiteX2" fmla="*/ 1144457 w 1369541"/>
                  <a:gd name="connsiteY2" fmla="*/ 404666 h 404666"/>
                  <a:gd name="connsiteX3" fmla="*/ 0 w 1369541"/>
                  <a:gd name="connsiteY3" fmla="*/ 334327 h 404666"/>
                  <a:gd name="connsiteX4" fmla="*/ 407963 w 1369541"/>
                  <a:gd name="connsiteY4" fmla="*/ 0 h 404666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263988 h 334327"/>
                  <a:gd name="connsiteX4" fmla="*/ 407963 w 1369541"/>
                  <a:gd name="connsiteY4" fmla="*/ 0 h 334327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320259 h 334327"/>
                  <a:gd name="connsiteX4" fmla="*/ 407963 w 1369541"/>
                  <a:gd name="connsiteY4" fmla="*/ 0 h 334327"/>
                  <a:gd name="connsiteX0" fmla="*/ 336509 w 1298087"/>
                  <a:gd name="connsiteY0" fmla="*/ 0 h 334327"/>
                  <a:gd name="connsiteX1" fmla="*/ 1298087 w 1298087"/>
                  <a:gd name="connsiteY1" fmla="*/ 0 h 334327"/>
                  <a:gd name="connsiteX2" fmla="*/ 1073003 w 1298087"/>
                  <a:gd name="connsiteY2" fmla="*/ 334327 h 334327"/>
                  <a:gd name="connsiteX3" fmla="*/ 0 w 1298087"/>
                  <a:gd name="connsiteY3" fmla="*/ 307018 h 334327"/>
                  <a:gd name="connsiteX4" fmla="*/ 336509 w 1298087"/>
                  <a:gd name="connsiteY4" fmla="*/ 0 h 334327"/>
                  <a:gd name="connsiteX0" fmla="*/ 336509 w 1298087"/>
                  <a:gd name="connsiteY0" fmla="*/ 0 h 307018"/>
                  <a:gd name="connsiteX1" fmla="*/ 1298087 w 1298087"/>
                  <a:gd name="connsiteY1" fmla="*/ 0 h 307018"/>
                  <a:gd name="connsiteX2" fmla="*/ 1049185 w 1298087"/>
                  <a:gd name="connsiteY2" fmla="*/ 294605 h 307018"/>
                  <a:gd name="connsiteX3" fmla="*/ 0 w 1298087"/>
                  <a:gd name="connsiteY3" fmla="*/ 307018 h 307018"/>
                  <a:gd name="connsiteX4" fmla="*/ 336509 w 1298087"/>
                  <a:gd name="connsiteY4" fmla="*/ 0 h 307018"/>
                  <a:gd name="connsiteX0" fmla="*/ 336509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36509 w 1250451"/>
                  <a:gd name="connsiteY4" fmla="*/ 0 h 307018"/>
                  <a:gd name="connsiteX0" fmla="*/ 372236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72236 w 1250451"/>
                  <a:gd name="connsiteY4" fmla="*/ 0 h 307018"/>
                  <a:gd name="connsiteX0" fmla="*/ 372236 w 1214724"/>
                  <a:gd name="connsiteY0" fmla="*/ 0 h 307018"/>
                  <a:gd name="connsiteX1" fmla="*/ 1214724 w 1214724"/>
                  <a:gd name="connsiteY1" fmla="*/ 0 h 307018"/>
                  <a:gd name="connsiteX2" fmla="*/ 1049185 w 1214724"/>
                  <a:gd name="connsiteY2" fmla="*/ 294605 h 307018"/>
                  <a:gd name="connsiteX3" fmla="*/ 0 w 1214724"/>
                  <a:gd name="connsiteY3" fmla="*/ 307018 h 307018"/>
                  <a:gd name="connsiteX4" fmla="*/ 372236 w 1214724"/>
                  <a:gd name="connsiteY4" fmla="*/ 0 h 307018"/>
                  <a:gd name="connsiteX0" fmla="*/ 324600 w 1167088"/>
                  <a:gd name="connsiteY0" fmla="*/ 0 h 307018"/>
                  <a:gd name="connsiteX1" fmla="*/ 1167088 w 1167088"/>
                  <a:gd name="connsiteY1" fmla="*/ 0 h 307018"/>
                  <a:gd name="connsiteX2" fmla="*/ 1001549 w 1167088"/>
                  <a:gd name="connsiteY2" fmla="*/ 294605 h 307018"/>
                  <a:gd name="connsiteX3" fmla="*/ 0 w 1167088"/>
                  <a:gd name="connsiteY3" fmla="*/ 307018 h 307018"/>
                  <a:gd name="connsiteX4" fmla="*/ 324600 w 1167088"/>
                  <a:gd name="connsiteY4" fmla="*/ 0 h 307018"/>
                  <a:gd name="connsiteX0" fmla="*/ 360327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60327 w 1202815"/>
                  <a:gd name="connsiteY4" fmla="*/ 0 h 294605"/>
                  <a:gd name="connsiteX0" fmla="*/ 312691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12691 w 1202815"/>
                  <a:gd name="connsiteY4" fmla="*/ 0 h 294605"/>
                  <a:gd name="connsiteX0" fmla="*/ 312691 w 1222167"/>
                  <a:gd name="connsiteY0" fmla="*/ 0 h 294605"/>
                  <a:gd name="connsiteX1" fmla="*/ 1222167 w 1222167"/>
                  <a:gd name="connsiteY1" fmla="*/ 114752 h 294605"/>
                  <a:gd name="connsiteX2" fmla="*/ 1037276 w 1222167"/>
                  <a:gd name="connsiteY2" fmla="*/ 294605 h 294605"/>
                  <a:gd name="connsiteX3" fmla="*/ 0 w 1222167"/>
                  <a:gd name="connsiteY3" fmla="*/ 293777 h 294605"/>
                  <a:gd name="connsiteX4" fmla="*/ 312691 w 1222167"/>
                  <a:gd name="connsiteY4" fmla="*/ 0 h 294605"/>
                  <a:gd name="connsiteX0" fmla="*/ 280437 w 1222167"/>
                  <a:gd name="connsiteY0" fmla="*/ 0 h 187025"/>
                  <a:gd name="connsiteX1" fmla="*/ 1222167 w 1222167"/>
                  <a:gd name="connsiteY1" fmla="*/ 7172 h 187025"/>
                  <a:gd name="connsiteX2" fmla="*/ 1037276 w 1222167"/>
                  <a:gd name="connsiteY2" fmla="*/ 187025 h 187025"/>
                  <a:gd name="connsiteX3" fmla="*/ 0 w 1222167"/>
                  <a:gd name="connsiteY3" fmla="*/ 186197 h 187025"/>
                  <a:gd name="connsiteX4" fmla="*/ 280437 w 1222167"/>
                  <a:gd name="connsiteY4" fmla="*/ 0 h 187025"/>
                  <a:gd name="connsiteX0" fmla="*/ 228831 w 1222167"/>
                  <a:gd name="connsiteY0" fmla="*/ 0 h 179853"/>
                  <a:gd name="connsiteX1" fmla="*/ 1222167 w 1222167"/>
                  <a:gd name="connsiteY1" fmla="*/ 0 h 179853"/>
                  <a:gd name="connsiteX2" fmla="*/ 1037276 w 1222167"/>
                  <a:gd name="connsiteY2" fmla="*/ 179853 h 179853"/>
                  <a:gd name="connsiteX3" fmla="*/ 0 w 1222167"/>
                  <a:gd name="connsiteY3" fmla="*/ 179025 h 179853"/>
                  <a:gd name="connsiteX4" fmla="*/ 228831 w 1222167"/>
                  <a:gd name="connsiteY4" fmla="*/ 0 h 17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2167" h="179853">
                    <a:moveTo>
                      <a:pt x="228831" y="0"/>
                    </a:moveTo>
                    <a:lnTo>
                      <a:pt x="1222167" y="0"/>
                    </a:lnTo>
                    <a:lnTo>
                      <a:pt x="1037276" y="179853"/>
                    </a:lnTo>
                    <a:lnTo>
                      <a:pt x="0" y="179025"/>
                    </a:lnTo>
                    <a:lnTo>
                      <a:pt x="228831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Rectangle 1">
                <a:extLst>
                  <a:ext uri="{FF2B5EF4-FFF2-40B4-BE49-F238E27FC236}">
                    <a16:creationId xmlns:a16="http://schemas.microsoft.com/office/drawing/2014/main" id="{6A1AE8B5-6299-DB38-07DA-2D39DB5C18AD}"/>
                  </a:ext>
                </a:extLst>
              </p:cNvPr>
              <p:cNvSpPr/>
              <p:nvPr/>
            </p:nvSpPr>
            <p:spPr>
              <a:xfrm>
                <a:off x="4817329" y="3540383"/>
                <a:ext cx="229176" cy="700392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0953 w 217269"/>
                  <a:gd name="connsiteY0" fmla="*/ 181928 h 740246"/>
                  <a:gd name="connsiteX1" fmla="*/ 217269 w 217269"/>
                  <a:gd name="connsiteY1" fmla="*/ 0 h 740246"/>
                  <a:gd name="connsiteX2" fmla="*/ 209649 w 217269"/>
                  <a:gd name="connsiteY2" fmla="*/ 534474 h 740246"/>
                  <a:gd name="connsiteX3" fmla="*/ 0 w 217269"/>
                  <a:gd name="connsiteY3" fmla="*/ 740246 h 740246"/>
                  <a:gd name="connsiteX4" fmla="*/ 10953 w 217269"/>
                  <a:gd name="connsiteY4" fmla="*/ 181928 h 740246"/>
                  <a:gd name="connsiteX0" fmla="*/ 10953 w 243463"/>
                  <a:gd name="connsiteY0" fmla="*/ 181928 h 740246"/>
                  <a:gd name="connsiteX1" fmla="*/ 243463 w 243463"/>
                  <a:gd name="connsiteY1" fmla="*/ 0 h 740246"/>
                  <a:gd name="connsiteX2" fmla="*/ 209649 w 243463"/>
                  <a:gd name="connsiteY2" fmla="*/ 534474 h 740246"/>
                  <a:gd name="connsiteX3" fmla="*/ 0 w 243463"/>
                  <a:gd name="connsiteY3" fmla="*/ 740246 h 740246"/>
                  <a:gd name="connsiteX4" fmla="*/ 10953 w 243463"/>
                  <a:gd name="connsiteY4" fmla="*/ 181928 h 740246"/>
                  <a:gd name="connsiteX0" fmla="*/ 10953 w 236320"/>
                  <a:gd name="connsiteY0" fmla="*/ 187013 h 745331"/>
                  <a:gd name="connsiteX1" fmla="*/ 236320 w 236320"/>
                  <a:gd name="connsiteY1" fmla="*/ 0 h 745331"/>
                  <a:gd name="connsiteX2" fmla="*/ 209649 w 236320"/>
                  <a:gd name="connsiteY2" fmla="*/ 539559 h 745331"/>
                  <a:gd name="connsiteX3" fmla="*/ 0 w 236320"/>
                  <a:gd name="connsiteY3" fmla="*/ 745331 h 745331"/>
                  <a:gd name="connsiteX4" fmla="*/ 10953 w 236320"/>
                  <a:gd name="connsiteY4" fmla="*/ 187013 h 745331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02505 w 229176"/>
                  <a:gd name="connsiteY2" fmla="*/ 539559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59900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72614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176" h="747873">
                    <a:moveTo>
                      <a:pt x="3809" y="187013"/>
                    </a:moveTo>
                    <a:lnTo>
                      <a:pt x="229176" y="0"/>
                    </a:lnTo>
                    <a:lnTo>
                      <a:pt x="212030" y="572614"/>
                    </a:lnTo>
                    <a:lnTo>
                      <a:pt x="0" y="747873"/>
                    </a:lnTo>
                    <a:cubicBezTo>
                      <a:pt x="1270" y="560920"/>
                      <a:pt x="2539" y="373966"/>
                      <a:pt x="3809" y="187013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9CB5D4F-9CF5-F894-AD13-F4B0226B863A}"/>
                </a:ext>
              </a:extLst>
            </p:cNvPr>
            <p:cNvSpPr/>
            <p:nvPr/>
          </p:nvSpPr>
          <p:spPr>
            <a:xfrm>
              <a:off x="4882846" y="1914851"/>
              <a:ext cx="3756074" cy="2138290"/>
            </a:xfrm>
            <a:prstGeom prst="rect">
              <a:avLst/>
            </a:prstGeom>
            <a:solidFill>
              <a:srgbClr val="B18B7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7A091207-8CC8-B184-7E35-89E91D08706C}"/>
                </a:ext>
              </a:extLst>
            </p:cNvPr>
            <p:cNvGrpSpPr/>
            <p:nvPr/>
          </p:nvGrpSpPr>
          <p:grpSpPr>
            <a:xfrm>
              <a:off x="4052853" y="2885521"/>
              <a:ext cx="5444197" cy="1617786"/>
              <a:chOff x="4459459" y="3699802"/>
              <a:chExt cx="5444197" cy="1617786"/>
            </a:xfrm>
          </p:grpSpPr>
          <p:sp>
            <p:nvSpPr>
              <p:cNvPr id="95" name="Rectangle: Rounded Corners 5">
                <a:extLst>
                  <a:ext uri="{FF2B5EF4-FFF2-40B4-BE49-F238E27FC236}">
                    <a16:creationId xmlns:a16="http://schemas.microsoft.com/office/drawing/2014/main" id="{7EDBC329-38E6-6D32-865A-89691988F68E}"/>
                  </a:ext>
                </a:extLst>
              </p:cNvPr>
              <p:cNvSpPr/>
              <p:nvPr/>
            </p:nvSpPr>
            <p:spPr>
              <a:xfrm>
                <a:off x="4459459" y="3699802"/>
                <a:ext cx="5444197" cy="1182368"/>
              </a:xfrm>
              <a:custGeom>
                <a:avLst/>
                <a:gdLst>
                  <a:gd name="connsiteX0" fmla="*/ 0 w 5444197"/>
                  <a:gd name="connsiteY0" fmla="*/ 0 h 1154232"/>
                  <a:gd name="connsiteX1" fmla="*/ 5444197 w 5444197"/>
                  <a:gd name="connsiteY1" fmla="*/ 0 h 1154232"/>
                  <a:gd name="connsiteX2" fmla="*/ 5444197 w 5444197"/>
                  <a:gd name="connsiteY2" fmla="*/ 1154232 h 1154232"/>
                  <a:gd name="connsiteX3" fmla="*/ 0 w 5444197"/>
                  <a:gd name="connsiteY3" fmla="*/ 1154232 h 1154232"/>
                  <a:gd name="connsiteX4" fmla="*/ 0 w 5444197"/>
                  <a:gd name="connsiteY4" fmla="*/ 0 h 1154232"/>
                  <a:gd name="connsiteX0" fmla="*/ 858129 w 5444197"/>
                  <a:gd name="connsiteY0" fmla="*/ 0 h 1182368"/>
                  <a:gd name="connsiteX1" fmla="*/ 5444197 w 5444197"/>
                  <a:gd name="connsiteY1" fmla="*/ 28136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  <a:gd name="connsiteX0" fmla="*/ 858129 w 5444197"/>
                  <a:gd name="connsiteY0" fmla="*/ 0 h 1182368"/>
                  <a:gd name="connsiteX1" fmla="*/ 4417256 w 5444197"/>
                  <a:gd name="connsiteY1" fmla="*/ 56272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  <a:gd name="connsiteX0" fmla="*/ 858129 w 5444197"/>
                  <a:gd name="connsiteY0" fmla="*/ 0 h 1182368"/>
                  <a:gd name="connsiteX1" fmla="*/ 4501662 w 5444197"/>
                  <a:gd name="connsiteY1" fmla="*/ 56272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4197" h="1182368">
                    <a:moveTo>
                      <a:pt x="858129" y="0"/>
                    </a:moveTo>
                    <a:lnTo>
                      <a:pt x="4501662" y="56272"/>
                    </a:lnTo>
                    <a:lnTo>
                      <a:pt x="5444197" y="1182368"/>
                    </a:lnTo>
                    <a:lnTo>
                      <a:pt x="0" y="1182368"/>
                    </a:lnTo>
                    <a:lnTo>
                      <a:pt x="858129" y="0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86C8EA01-3BF2-2862-5420-A7623F6FEFFA}"/>
                  </a:ext>
                </a:extLst>
              </p:cNvPr>
              <p:cNvSpPr/>
              <p:nvPr/>
            </p:nvSpPr>
            <p:spPr>
              <a:xfrm>
                <a:off x="4459459" y="4867422"/>
                <a:ext cx="5444196" cy="450166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97" name="Rectangle: Rounded Corners 11">
              <a:extLst>
                <a:ext uri="{FF2B5EF4-FFF2-40B4-BE49-F238E27FC236}">
                  <a16:creationId xmlns:a16="http://schemas.microsoft.com/office/drawing/2014/main" id="{0733FF47-557B-261A-DB9C-CF3ED796D6A0}"/>
                </a:ext>
              </a:extLst>
            </p:cNvPr>
            <p:cNvSpPr/>
            <p:nvPr/>
          </p:nvSpPr>
          <p:spPr>
            <a:xfrm>
              <a:off x="4934278" y="2276831"/>
              <a:ext cx="1406770" cy="879672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879672">
                  <a:moveTo>
                    <a:pt x="0" y="154691"/>
                  </a:moveTo>
                  <a:cubicBezTo>
                    <a:pt x="0" y="77027"/>
                    <a:pt x="91095" y="84406"/>
                    <a:pt x="168759" y="84406"/>
                  </a:cubicBezTo>
                  <a:cubicBezTo>
                    <a:pt x="543934" y="84406"/>
                    <a:pt x="905040" y="225083"/>
                    <a:pt x="1266147" y="0"/>
                  </a:cubicBezTo>
                  <a:cubicBezTo>
                    <a:pt x="1343811" y="0"/>
                    <a:pt x="1406770" y="77027"/>
                    <a:pt x="1406770" y="154691"/>
                  </a:cubicBezTo>
                  <a:cubicBezTo>
                    <a:pt x="1392703" y="398454"/>
                    <a:pt x="1392702" y="487472"/>
                    <a:pt x="1406770" y="717167"/>
                  </a:cubicBezTo>
                  <a:cubicBezTo>
                    <a:pt x="1406770" y="794831"/>
                    <a:pt x="1386014" y="829655"/>
                    <a:pt x="1308350" y="829655"/>
                  </a:cubicBezTo>
                  <a:cubicBezTo>
                    <a:pt x="815945" y="942196"/>
                    <a:pt x="576758" y="829654"/>
                    <a:pt x="210962" y="829654"/>
                  </a:cubicBezTo>
                  <a:cubicBezTo>
                    <a:pt x="133298" y="829654"/>
                    <a:pt x="0" y="794831"/>
                    <a:pt x="0" y="717167"/>
                  </a:cubicBezTo>
                  <a:cubicBezTo>
                    <a:pt x="70339" y="571878"/>
                    <a:pt x="98474" y="342183"/>
                    <a:pt x="0" y="154691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: Rounded Corners 11">
              <a:extLst>
                <a:ext uri="{FF2B5EF4-FFF2-40B4-BE49-F238E27FC236}">
                  <a16:creationId xmlns:a16="http://schemas.microsoft.com/office/drawing/2014/main" id="{A351AB3B-03C0-DE37-175D-5149525D3D91}"/>
                </a:ext>
              </a:extLst>
            </p:cNvPr>
            <p:cNvSpPr/>
            <p:nvPr/>
          </p:nvSpPr>
          <p:spPr>
            <a:xfrm flipH="1">
              <a:off x="6853012" y="2248298"/>
              <a:ext cx="1406770" cy="879672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879672">
                  <a:moveTo>
                    <a:pt x="0" y="154691"/>
                  </a:moveTo>
                  <a:cubicBezTo>
                    <a:pt x="0" y="77027"/>
                    <a:pt x="91095" y="84406"/>
                    <a:pt x="168759" y="84406"/>
                  </a:cubicBezTo>
                  <a:cubicBezTo>
                    <a:pt x="543934" y="84406"/>
                    <a:pt x="905040" y="225083"/>
                    <a:pt x="1266147" y="0"/>
                  </a:cubicBezTo>
                  <a:cubicBezTo>
                    <a:pt x="1343811" y="0"/>
                    <a:pt x="1406770" y="77027"/>
                    <a:pt x="1406770" y="154691"/>
                  </a:cubicBezTo>
                  <a:cubicBezTo>
                    <a:pt x="1392703" y="398454"/>
                    <a:pt x="1392702" y="487472"/>
                    <a:pt x="1406770" y="717167"/>
                  </a:cubicBezTo>
                  <a:cubicBezTo>
                    <a:pt x="1406770" y="794831"/>
                    <a:pt x="1386014" y="829655"/>
                    <a:pt x="1308350" y="829655"/>
                  </a:cubicBezTo>
                  <a:cubicBezTo>
                    <a:pt x="815945" y="942196"/>
                    <a:pt x="576758" y="829654"/>
                    <a:pt x="210962" y="829654"/>
                  </a:cubicBezTo>
                  <a:cubicBezTo>
                    <a:pt x="133298" y="829654"/>
                    <a:pt x="0" y="794831"/>
                    <a:pt x="0" y="717167"/>
                  </a:cubicBezTo>
                  <a:cubicBezTo>
                    <a:pt x="70339" y="571878"/>
                    <a:pt x="98474" y="342183"/>
                    <a:pt x="0" y="154691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: Rounded Corners 11">
              <a:extLst>
                <a:ext uri="{FF2B5EF4-FFF2-40B4-BE49-F238E27FC236}">
                  <a16:creationId xmlns:a16="http://schemas.microsoft.com/office/drawing/2014/main" id="{27681F7B-1C89-6568-66F5-BE19F29B6DB1}"/>
                </a:ext>
              </a:extLst>
            </p:cNvPr>
            <p:cNvSpPr/>
            <p:nvPr/>
          </p:nvSpPr>
          <p:spPr>
            <a:xfrm flipH="1">
              <a:off x="6065807" y="2546049"/>
              <a:ext cx="1406770" cy="799630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2308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  <a:gd name="connsiteX0" fmla="*/ 3457 w 1410227"/>
                <a:gd name="connsiteY0" fmla="*/ 70579 h 795560"/>
                <a:gd name="connsiteX1" fmla="*/ 172216 w 1410227"/>
                <a:gd name="connsiteY1" fmla="*/ 294 h 795560"/>
                <a:gd name="connsiteX2" fmla="*/ 1269604 w 1410227"/>
                <a:gd name="connsiteY2" fmla="*/ 11138 h 795560"/>
                <a:gd name="connsiteX3" fmla="*/ 1410227 w 1410227"/>
                <a:gd name="connsiteY3" fmla="*/ 146779 h 795560"/>
                <a:gd name="connsiteX4" fmla="*/ 1410227 w 1410227"/>
                <a:gd name="connsiteY4" fmla="*/ 633055 h 795560"/>
                <a:gd name="connsiteX5" fmla="*/ 1311807 w 1410227"/>
                <a:gd name="connsiteY5" fmla="*/ 745543 h 795560"/>
                <a:gd name="connsiteX6" fmla="*/ 214419 w 1410227"/>
                <a:gd name="connsiteY6" fmla="*/ 745542 h 795560"/>
                <a:gd name="connsiteX7" fmla="*/ 3457 w 1410227"/>
                <a:gd name="connsiteY7" fmla="*/ 633055 h 795560"/>
                <a:gd name="connsiteX8" fmla="*/ 3457 w 1410227"/>
                <a:gd name="connsiteY8" fmla="*/ 70579 h 795560"/>
                <a:gd name="connsiteX0" fmla="*/ 3457 w 1410227"/>
                <a:gd name="connsiteY0" fmla="*/ 70706 h 795687"/>
                <a:gd name="connsiteX1" fmla="*/ 172216 w 1410227"/>
                <a:gd name="connsiteY1" fmla="*/ 421 h 795687"/>
                <a:gd name="connsiteX2" fmla="*/ 1269604 w 1410227"/>
                <a:gd name="connsiteY2" fmla="*/ 11265 h 795687"/>
                <a:gd name="connsiteX3" fmla="*/ 1410227 w 1410227"/>
                <a:gd name="connsiteY3" fmla="*/ 146906 h 795687"/>
                <a:gd name="connsiteX4" fmla="*/ 1410227 w 1410227"/>
                <a:gd name="connsiteY4" fmla="*/ 633182 h 795687"/>
                <a:gd name="connsiteX5" fmla="*/ 1311807 w 1410227"/>
                <a:gd name="connsiteY5" fmla="*/ 745670 h 795687"/>
                <a:gd name="connsiteX6" fmla="*/ 214419 w 1410227"/>
                <a:gd name="connsiteY6" fmla="*/ 745669 h 795687"/>
                <a:gd name="connsiteX7" fmla="*/ 3457 w 1410227"/>
                <a:gd name="connsiteY7" fmla="*/ 633182 h 795687"/>
                <a:gd name="connsiteX8" fmla="*/ 3457 w 1410227"/>
                <a:gd name="connsiteY8" fmla="*/ 70706 h 795687"/>
                <a:gd name="connsiteX0" fmla="*/ 95250 w 1406770"/>
                <a:gd name="connsiteY0" fmla="*/ 109458 h 796339"/>
                <a:gd name="connsiteX1" fmla="*/ 168759 w 1406770"/>
                <a:gd name="connsiteY1" fmla="*/ 1073 h 796339"/>
                <a:gd name="connsiteX2" fmla="*/ 1266147 w 1406770"/>
                <a:gd name="connsiteY2" fmla="*/ 11917 h 796339"/>
                <a:gd name="connsiteX3" fmla="*/ 1406770 w 1406770"/>
                <a:gd name="connsiteY3" fmla="*/ 147558 h 796339"/>
                <a:gd name="connsiteX4" fmla="*/ 1406770 w 1406770"/>
                <a:gd name="connsiteY4" fmla="*/ 633834 h 796339"/>
                <a:gd name="connsiteX5" fmla="*/ 1308350 w 1406770"/>
                <a:gd name="connsiteY5" fmla="*/ 746322 h 796339"/>
                <a:gd name="connsiteX6" fmla="*/ 210962 w 1406770"/>
                <a:gd name="connsiteY6" fmla="*/ 746321 h 796339"/>
                <a:gd name="connsiteX7" fmla="*/ 0 w 1406770"/>
                <a:gd name="connsiteY7" fmla="*/ 633834 h 796339"/>
                <a:gd name="connsiteX8" fmla="*/ 95250 w 1406770"/>
                <a:gd name="connsiteY8" fmla="*/ 109458 h 796339"/>
                <a:gd name="connsiteX0" fmla="*/ 95250 w 1406770"/>
                <a:gd name="connsiteY0" fmla="*/ 246800 h 800331"/>
                <a:gd name="connsiteX1" fmla="*/ 168759 w 1406770"/>
                <a:gd name="connsiteY1" fmla="*/ 5065 h 800331"/>
                <a:gd name="connsiteX2" fmla="*/ 1266147 w 1406770"/>
                <a:gd name="connsiteY2" fmla="*/ 15909 h 800331"/>
                <a:gd name="connsiteX3" fmla="*/ 1406770 w 1406770"/>
                <a:gd name="connsiteY3" fmla="*/ 151550 h 800331"/>
                <a:gd name="connsiteX4" fmla="*/ 1406770 w 1406770"/>
                <a:gd name="connsiteY4" fmla="*/ 637826 h 800331"/>
                <a:gd name="connsiteX5" fmla="*/ 1308350 w 1406770"/>
                <a:gd name="connsiteY5" fmla="*/ 750314 h 800331"/>
                <a:gd name="connsiteX6" fmla="*/ 210962 w 1406770"/>
                <a:gd name="connsiteY6" fmla="*/ 750313 h 800331"/>
                <a:gd name="connsiteX7" fmla="*/ 0 w 1406770"/>
                <a:gd name="connsiteY7" fmla="*/ 637826 h 800331"/>
                <a:gd name="connsiteX8" fmla="*/ 95250 w 1406770"/>
                <a:gd name="connsiteY8" fmla="*/ 246800 h 800331"/>
                <a:gd name="connsiteX0" fmla="*/ 95250 w 1406770"/>
                <a:gd name="connsiteY0" fmla="*/ 246800 h 800331"/>
                <a:gd name="connsiteX1" fmla="*/ 168759 w 1406770"/>
                <a:gd name="connsiteY1" fmla="*/ 5065 h 800331"/>
                <a:gd name="connsiteX2" fmla="*/ 1266147 w 1406770"/>
                <a:gd name="connsiteY2" fmla="*/ 15909 h 800331"/>
                <a:gd name="connsiteX3" fmla="*/ 1406770 w 1406770"/>
                <a:gd name="connsiteY3" fmla="*/ 151550 h 800331"/>
                <a:gd name="connsiteX4" fmla="*/ 1406770 w 1406770"/>
                <a:gd name="connsiteY4" fmla="*/ 637826 h 800331"/>
                <a:gd name="connsiteX5" fmla="*/ 1308350 w 1406770"/>
                <a:gd name="connsiteY5" fmla="*/ 750314 h 800331"/>
                <a:gd name="connsiteX6" fmla="*/ 210962 w 1406770"/>
                <a:gd name="connsiteY6" fmla="*/ 750313 h 800331"/>
                <a:gd name="connsiteX7" fmla="*/ 0 w 1406770"/>
                <a:gd name="connsiteY7" fmla="*/ 637826 h 800331"/>
                <a:gd name="connsiteX8" fmla="*/ 95250 w 1406770"/>
                <a:gd name="connsiteY8" fmla="*/ 246800 h 800331"/>
                <a:gd name="connsiteX0" fmla="*/ 38100 w 1406770"/>
                <a:gd name="connsiteY0" fmla="*/ 227049 h 799630"/>
                <a:gd name="connsiteX1" fmla="*/ 168759 w 1406770"/>
                <a:gd name="connsiteY1" fmla="*/ 4364 h 799630"/>
                <a:gd name="connsiteX2" fmla="*/ 1266147 w 1406770"/>
                <a:gd name="connsiteY2" fmla="*/ 15208 h 799630"/>
                <a:gd name="connsiteX3" fmla="*/ 1406770 w 1406770"/>
                <a:gd name="connsiteY3" fmla="*/ 150849 h 799630"/>
                <a:gd name="connsiteX4" fmla="*/ 1406770 w 1406770"/>
                <a:gd name="connsiteY4" fmla="*/ 637125 h 799630"/>
                <a:gd name="connsiteX5" fmla="*/ 1308350 w 1406770"/>
                <a:gd name="connsiteY5" fmla="*/ 749613 h 799630"/>
                <a:gd name="connsiteX6" fmla="*/ 210962 w 1406770"/>
                <a:gd name="connsiteY6" fmla="*/ 749612 h 799630"/>
                <a:gd name="connsiteX7" fmla="*/ 0 w 1406770"/>
                <a:gd name="connsiteY7" fmla="*/ 637125 h 799630"/>
                <a:gd name="connsiteX8" fmla="*/ 38100 w 1406770"/>
                <a:gd name="connsiteY8" fmla="*/ 227049 h 7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799630">
                  <a:moveTo>
                    <a:pt x="38100" y="227049"/>
                  </a:moveTo>
                  <a:cubicBezTo>
                    <a:pt x="38100" y="149385"/>
                    <a:pt x="-35915" y="39671"/>
                    <a:pt x="168759" y="4364"/>
                  </a:cubicBezTo>
                  <a:cubicBezTo>
                    <a:pt x="373433" y="-30943"/>
                    <a:pt x="809790" y="164091"/>
                    <a:pt x="1266147" y="15208"/>
                  </a:cubicBezTo>
                  <a:cubicBezTo>
                    <a:pt x="1343811" y="15208"/>
                    <a:pt x="1406770" y="73185"/>
                    <a:pt x="1406770" y="150849"/>
                  </a:cubicBezTo>
                  <a:cubicBezTo>
                    <a:pt x="1392703" y="394612"/>
                    <a:pt x="1392702" y="407430"/>
                    <a:pt x="1406770" y="637125"/>
                  </a:cubicBezTo>
                  <a:cubicBezTo>
                    <a:pt x="1406770" y="714789"/>
                    <a:pt x="1386014" y="749613"/>
                    <a:pt x="1308350" y="749613"/>
                  </a:cubicBezTo>
                  <a:cubicBezTo>
                    <a:pt x="815945" y="862154"/>
                    <a:pt x="576758" y="749612"/>
                    <a:pt x="210962" y="749612"/>
                  </a:cubicBezTo>
                  <a:cubicBezTo>
                    <a:pt x="133298" y="749612"/>
                    <a:pt x="0" y="714789"/>
                    <a:pt x="0" y="637125"/>
                  </a:cubicBezTo>
                  <a:cubicBezTo>
                    <a:pt x="70339" y="491836"/>
                    <a:pt x="3224" y="414541"/>
                    <a:pt x="38100" y="227049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06A77672-1373-A70C-EA5E-CDDA0A05B212}"/>
                </a:ext>
              </a:extLst>
            </p:cNvPr>
            <p:cNvGrpSpPr/>
            <p:nvPr/>
          </p:nvGrpSpPr>
          <p:grpSpPr>
            <a:xfrm>
              <a:off x="4018233" y="1914851"/>
              <a:ext cx="579120" cy="1067054"/>
              <a:chOff x="4163590" y="2440952"/>
              <a:chExt cx="579120" cy="1067054"/>
            </a:xfrm>
          </p:grpSpPr>
          <p:sp>
            <p:nvSpPr>
              <p:cNvPr id="101" name="Rectangle 25">
                <a:extLst>
                  <a:ext uri="{FF2B5EF4-FFF2-40B4-BE49-F238E27FC236}">
                    <a16:creationId xmlns:a16="http://schemas.microsoft.com/office/drawing/2014/main" id="{C7413F16-DD9E-7FE7-9099-C84222F6D6C4}"/>
                  </a:ext>
                </a:extLst>
              </p:cNvPr>
              <p:cNvSpPr/>
              <p:nvPr/>
            </p:nvSpPr>
            <p:spPr>
              <a:xfrm>
                <a:off x="4280746" y="2955715"/>
                <a:ext cx="327660" cy="552291"/>
              </a:xfrm>
              <a:custGeom>
                <a:avLst/>
                <a:gdLst>
                  <a:gd name="connsiteX0" fmla="*/ 0 w 106680"/>
                  <a:gd name="connsiteY0" fmla="*/ 0 h 538676"/>
                  <a:gd name="connsiteX1" fmla="*/ 106680 w 106680"/>
                  <a:gd name="connsiteY1" fmla="*/ 0 h 538676"/>
                  <a:gd name="connsiteX2" fmla="*/ 106680 w 106680"/>
                  <a:gd name="connsiteY2" fmla="*/ 538676 h 538676"/>
                  <a:gd name="connsiteX3" fmla="*/ 0 w 106680"/>
                  <a:gd name="connsiteY3" fmla="*/ 538676 h 538676"/>
                  <a:gd name="connsiteX4" fmla="*/ 0 w 106680"/>
                  <a:gd name="connsiteY4" fmla="*/ 0 h 538676"/>
                  <a:gd name="connsiteX0" fmla="*/ 0 w 228600"/>
                  <a:gd name="connsiteY0" fmla="*/ 0 h 538676"/>
                  <a:gd name="connsiteX1" fmla="*/ 106680 w 228600"/>
                  <a:gd name="connsiteY1" fmla="*/ 0 h 538676"/>
                  <a:gd name="connsiteX2" fmla="*/ 228600 w 228600"/>
                  <a:gd name="connsiteY2" fmla="*/ 523436 h 538676"/>
                  <a:gd name="connsiteX3" fmla="*/ 0 w 228600"/>
                  <a:gd name="connsiteY3" fmla="*/ 538676 h 538676"/>
                  <a:gd name="connsiteX4" fmla="*/ 0 w 228600"/>
                  <a:gd name="connsiteY4" fmla="*/ 0 h 538676"/>
                  <a:gd name="connsiteX0" fmla="*/ 99060 w 327660"/>
                  <a:gd name="connsiteY0" fmla="*/ 0 h 523436"/>
                  <a:gd name="connsiteX1" fmla="*/ 205740 w 327660"/>
                  <a:gd name="connsiteY1" fmla="*/ 0 h 523436"/>
                  <a:gd name="connsiteX2" fmla="*/ 327660 w 327660"/>
                  <a:gd name="connsiteY2" fmla="*/ 523436 h 523436"/>
                  <a:gd name="connsiteX3" fmla="*/ 0 w 327660"/>
                  <a:gd name="connsiteY3" fmla="*/ 523436 h 523436"/>
                  <a:gd name="connsiteX4" fmla="*/ 99060 w 327660"/>
                  <a:gd name="connsiteY4" fmla="*/ 0 h 523436"/>
                  <a:gd name="connsiteX0" fmla="*/ 99060 w 327660"/>
                  <a:gd name="connsiteY0" fmla="*/ 0 h 543756"/>
                  <a:gd name="connsiteX1" fmla="*/ 205740 w 327660"/>
                  <a:gd name="connsiteY1" fmla="*/ 0 h 543756"/>
                  <a:gd name="connsiteX2" fmla="*/ 327660 w 327660"/>
                  <a:gd name="connsiteY2" fmla="*/ 523436 h 543756"/>
                  <a:gd name="connsiteX3" fmla="*/ 0 w 327660"/>
                  <a:gd name="connsiteY3" fmla="*/ 523436 h 543756"/>
                  <a:gd name="connsiteX4" fmla="*/ 99060 w 327660"/>
                  <a:gd name="connsiteY4" fmla="*/ 0 h 543756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660" h="552291">
                    <a:moveTo>
                      <a:pt x="99060" y="0"/>
                    </a:moveTo>
                    <a:lnTo>
                      <a:pt x="205740" y="0"/>
                    </a:lnTo>
                    <a:cubicBezTo>
                      <a:pt x="198755" y="241154"/>
                      <a:pt x="287020" y="348957"/>
                      <a:pt x="327660" y="523436"/>
                    </a:cubicBezTo>
                    <a:cubicBezTo>
                      <a:pt x="218440" y="553916"/>
                      <a:pt x="109220" y="569156"/>
                      <a:pt x="0" y="523436"/>
                    </a:cubicBezTo>
                    <a:cubicBezTo>
                      <a:pt x="33020" y="348957"/>
                      <a:pt x="132715" y="193529"/>
                      <a:pt x="99060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Cylinder 101">
                <a:extLst>
                  <a:ext uri="{FF2B5EF4-FFF2-40B4-BE49-F238E27FC236}">
                    <a16:creationId xmlns:a16="http://schemas.microsoft.com/office/drawing/2014/main" id="{F79FD9F2-FA05-A571-A382-ADEDA4CA95CE}"/>
                  </a:ext>
                </a:extLst>
              </p:cNvPr>
              <p:cNvSpPr/>
              <p:nvPr/>
            </p:nvSpPr>
            <p:spPr>
              <a:xfrm>
                <a:off x="4163590" y="2440952"/>
                <a:ext cx="579120" cy="594359"/>
              </a:xfrm>
              <a:prstGeom prst="can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F96B5F2B-F77B-10E2-378D-3B733F64B758}"/>
                </a:ext>
              </a:extLst>
            </p:cNvPr>
            <p:cNvGrpSpPr/>
            <p:nvPr/>
          </p:nvGrpSpPr>
          <p:grpSpPr>
            <a:xfrm flipH="1">
              <a:off x="9036670" y="1944296"/>
              <a:ext cx="579120" cy="1067054"/>
              <a:chOff x="4163590" y="2440952"/>
              <a:chExt cx="579120" cy="1067054"/>
            </a:xfrm>
          </p:grpSpPr>
          <p:sp>
            <p:nvSpPr>
              <p:cNvPr id="104" name="Rectangle 25">
                <a:extLst>
                  <a:ext uri="{FF2B5EF4-FFF2-40B4-BE49-F238E27FC236}">
                    <a16:creationId xmlns:a16="http://schemas.microsoft.com/office/drawing/2014/main" id="{F4772D4B-6BEB-90E2-6143-4322CC34BCC6}"/>
                  </a:ext>
                </a:extLst>
              </p:cNvPr>
              <p:cNvSpPr/>
              <p:nvPr/>
            </p:nvSpPr>
            <p:spPr>
              <a:xfrm>
                <a:off x="4280746" y="2955715"/>
                <a:ext cx="327660" cy="552291"/>
              </a:xfrm>
              <a:custGeom>
                <a:avLst/>
                <a:gdLst>
                  <a:gd name="connsiteX0" fmla="*/ 0 w 106680"/>
                  <a:gd name="connsiteY0" fmla="*/ 0 h 538676"/>
                  <a:gd name="connsiteX1" fmla="*/ 106680 w 106680"/>
                  <a:gd name="connsiteY1" fmla="*/ 0 h 538676"/>
                  <a:gd name="connsiteX2" fmla="*/ 106680 w 106680"/>
                  <a:gd name="connsiteY2" fmla="*/ 538676 h 538676"/>
                  <a:gd name="connsiteX3" fmla="*/ 0 w 106680"/>
                  <a:gd name="connsiteY3" fmla="*/ 538676 h 538676"/>
                  <a:gd name="connsiteX4" fmla="*/ 0 w 106680"/>
                  <a:gd name="connsiteY4" fmla="*/ 0 h 538676"/>
                  <a:gd name="connsiteX0" fmla="*/ 0 w 228600"/>
                  <a:gd name="connsiteY0" fmla="*/ 0 h 538676"/>
                  <a:gd name="connsiteX1" fmla="*/ 106680 w 228600"/>
                  <a:gd name="connsiteY1" fmla="*/ 0 h 538676"/>
                  <a:gd name="connsiteX2" fmla="*/ 228600 w 228600"/>
                  <a:gd name="connsiteY2" fmla="*/ 523436 h 538676"/>
                  <a:gd name="connsiteX3" fmla="*/ 0 w 228600"/>
                  <a:gd name="connsiteY3" fmla="*/ 538676 h 538676"/>
                  <a:gd name="connsiteX4" fmla="*/ 0 w 228600"/>
                  <a:gd name="connsiteY4" fmla="*/ 0 h 538676"/>
                  <a:gd name="connsiteX0" fmla="*/ 99060 w 327660"/>
                  <a:gd name="connsiteY0" fmla="*/ 0 h 523436"/>
                  <a:gd name="connsiteX1" fmla="*/ 205740 w 327660"/>
                  <a:gd name="connsiteY1" fmla="*/ 0 h 523436"/>
                  <a:gd name="connsiteX2" fmla="*/ 327660 w 327660"/>
                  <a:gd name="connsiteY2" fmla="*/ 523436 h 523436"/>
                  <a:gd name="connsiteX3" fmla="*/ 0 w 327660"/>
                  <a:gd name="connsiteY3" fmla="*/ 523436 h 523436"/>
                  <a:gd name="connsiteX4" fmla="*/ 99060 w 327660"/>
                  <a:gd name="connsiteY4" fmla="*/ 0 h 523436"/>
                  <a:gd name="connsiteX0" fmla="*/ 99060 w 327660"/>
                  <a:gd name="connsiteY0" fmla="*/ 0 h 543756"/>
                  <a:gd name="connsiteX1" fmla="*/ 205740 w 327660"/>
                  <a:gd name="connsiteY1" fmla="*/ 0 h 543756"/>
                  <a:gd name="connsiteX2" fmla="*/ 327660 w 327660"/>
                  <a:gd name="connsiteY2" fmla="*/ 523436 h 543756"/>
                  <a:gd name="connsiteX3" fmla="*/ 0 w 327660"/>
                  <a:gd name="connsiteY3" fmla="*/ 523436 h 543756"/>
                  <a:gd name="connsiteX4" fmla="*/ 99060 w 327660"/>
                  <a:gd name="connsiteY4" fmla="*/ 0 h 543756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660" h="552291">
                    <a:moveTo>
                      <a:pt x="99060" y="0"/>
                    </a:moveTo>
                    <a:lnTo>
                      <a:pt x="205740" y="0"/>
                    </a:lnTo>
                    <a:cubicBezTo>
                      <a:pt x="198755" y="241154"/>
                      <a:pt x="287020" y="348957"/>
                      <a:pt x="327660" y="523436"/>
                    </a:cubicBezTo>
                    <a:cubicBezTo>
                      <a:pt x="218440" y="553916"/>
                      <a:pt x="109220" y="569156"/>
                      <a:pt x="0" y="523436"/>
                    </a:cubicBezTo>
                    <a:cubicBezTo>
                      <a:pt x="33020" y="348957"/>
                      <a:pt x="132715" y="193529"/>
                      <a:pt x="99060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ylinder 104">
                <a:extLst>
                  <a:ext uri="{FF2B5EF4-FFF2-40B4-BE49-F238E27FC236}">
                    <a16:creationId xmlns:a16="http://schemas.microsoft.com/office/drawing/2014/main" id="{C5F5F7E3-D1CB-D43A-976E-937D0F1BEC0C}"/>
                  </a:ext>
                </a:extLst>
              </p:cNvPr>
              <p:cNvSpPr/>
              <p:nvPr/>
            </p:nvSpPr>
            <p:spPr>
              <a:xfrm>
                <a:off x="4163590" y="2440952"/>
                <a:ext cx="579120" cy="594359"/>
              </a:xfrm>
              <a:prstGeom prst="can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55904677-07E6-7824-847B-9C3D9E014B6C}"/>
                </a:ext>
              </a:extLst>
            </p:cNvPr>
            <p:cNvGrpSpPr/>
            <p:nvPr/>
          </p:nvGrpSpPr>
          <p:grpSpPr>
            <a:xfrm>
              <a:off x="5081107" y="1898614"/>
              <a:ext cx="1518820" cy="2224300"/>
              <a:chOff x="4178699" y="6339747"/>
              <a:chExt cx="2350250" cy="3441926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C91DD149-936C-8B5B-E30D-80C598AB481E}"/>
                  </a:ext>
                </a:extLst>
              </p:cNvPr>
              <p:cNvGrpSpPr/>
              <p:nvPr/>
            </p:nvGrpSpPr>
            <p:grpSpPr>
              <a:xfrm flipH="1">
                <a:off x="4244690" y="6342970"/>
                <a:ext cx="2284259" cy="3438703"/>
                <a:chOff x="-704602" y="7985701"/>
                <a:chExt cx="2946948" cy="4436308"/>
              </a:xfrm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84CD8E0-29F2-F2E1-EC71-75B30B2FE7B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14" name="Group 113">
                  <a:extLst>
                    <a:ext uri="{FF2B5EF4-FFF2-40B4-BE49-F238E27FC236}">
                      <a16:creationId xmlns:a16="http://schemas.microsoft.com/office/drawing/2014/main" id="{FB7900BA-82B6-C825-8D65-A911C6B271E4}"/>
                    </a:ext>
                  </a:extLst>
                </p:cNvPr>
                <p:cNvGrpSpPr/>
                <p:nvPr/>
              </p:nvGrpSpPr>
              <p:grpSpPr>
                <a:xfrm>
                  <a:off x="-337689" y="8375074"/>
                  <a:ext cx="2580035" cy="4046935"/>
                  <a:chOff x="-337689" y="8375074"/>
                  <a:chExt cx="2580035" cy="4046935"/>
                </a:xfrm>
              </p:grpSpPr>
              <p:sp>
                <p:nvSpPr>
                  <p:cNvPr id="115" name="Freeform: Shape 114">
                    <a:extLst>
                      <a:ext uri="{FF2B5EF4-FFF2-40B4-BE49-F238E27FC236}">
                        <a16:creationId xmlns:a16="http://schemas.microsoft.com/office/drawing/2014/main" id="{A4D58600-FFDB-001C-B3A0-4509F657E7CC}"/>
                      </a:ext>
                    </a:extLst>
                  </p:cNvPr>
                  <p:cNvSpPr/>
                  <p:nvPr/>
                </p:nvSpPr>
                <p:spPr>
                  <a:xfrm rot="18707526" flipH="1">
                    <a:off x="1455403" y="9802272"/>
                    <a:ext cx="649910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6" name="Straight Connector 115">
                    <a:extLst>
                      <a:ext uri="{FF2B5EF4-FFF2-40B4-BE49-F238E27FC236}">
                        <a16:creationId xmlns:a16="http://schemas.microsoft.com/office/drawing/2014/main" id="{D07ABFED-F839-E864-F306-900B8B7449F5}"/>
                      </a:ext>
                    </a:extLst>
                  </p:cNvPr>
                  <p:cNvCxnSpPr>
                    <a:cxnSpLocks/>
                    <a:endCxn id="121" idx="3"/>
                  </p:cNvCxnSpPr>
                  <p:nvPr/>
                </p:nvCxnSpPr>
                <p:spPr>
                  <a:xfrm>
                    <a:off x="1350030" y="10647509"/>
                    <a:ext cx="40426" cy="15594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17" name="Straight Connector 116">
                    <a:extLst>
                      <a:ext uri="{FF2B5EF4-FFF2-40B4-BE49-F238E27FC236}">
                        <a16:creationId xmlns:a16="http://schemas.microsoft.com/office/drawing/2014/main" id="{6A6CB47D-E251-B556-2F5A-50C4002C9545}"/>
                      </a:ext>
                    </a:extLst>
                  </p:cNvPr>
                  <p:cNvCxnSpPr>
                    <a:cxnSpLocks/>
                    <a:endCxn id="119" idx="3"/>
                  </p:cNvCxnSpPr>
                  <p:nvPr/>
                </p:nvCxnSpPr>
                <p:spPr>
                  <a:xfrm>
                    <a:off x="596969" y="10751992"/>
                    <a:ext cx="48735" cy="146970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34A15EBB-7225-BB9B-F379-1AE5DD053B1C}"/>
                      </a:ext>
                    </a:extLst>
                  </p:cNvPr>
                  <p:cNvSpPr/>
                  <p:nvPr/>
                </p:nvSpPr>
                <p:spPr>
                  <a:xfrm>
                    <a:off x="-337689" y="8375074"/>
                    <a:ext cx="2536875" cy="2447778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19" name="Rectangle: Top Corners Rounded 118">
                    <a:extLst>
                      <a:ext uri="{FF2B5EF4-FFF2-40B4-BE49-F238E27FC236}">
                        <a16:creationId xmlns:a16="http://schemas.microsoft.com/office/drawing/2014/main" id="{E522C5D4-2C23-0A7C-38B9-E9016A004667}"/>
                      </a:ext>
                    </a:extLst>
                  </p:cNvPr>
                  <p:cNvSpPr/>
                  <p:nvPr/>
                </p:nvSpPr>
                <p:spPr>
                  <a:xfrm>
                    <a:off x="310955" y="12221700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C762DCB3-555B-E468-120A-FF4FC035C722}"/>
                      </a:ext>
                    </a:extLst>
                  </p:cNvPr>
                  <p:cNvSpPr/>
                  <p:nvPr/>
                </p:nvSpPr>
                <p:spPr>
                  <a:xfrm>
                    <a:off x="1677058" y="9627564"/>
                    <a:ext cx="70261" cy="179437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" name="Rectangle: Top Corners Rounded 120">
                    <a:extLst>
                      <a:ext uri="{FF2B5EF4-FFF2-40B4-BE49-F238E27FC236}">
                        <a16:creationId xmlns:a16="http://schemas.microsoft.com/office/drawing/2014/main" id="{408CCDC3-9E9A-700D-E4EB-7A9E9E95E44C}"/>
                      </a:ext>
                    </a:extLst>
                  </p:cNvPr>
                  <p:cNvSpPr/>
                  <p:nvPr/>
                </p:nvSpPr>
                <p:spPr>
                  <a:xfrm>
                    <a:off x="1055707" y="12206993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B5C69E93-96AA-7579-7724-8EBA2A04CC33}"/>
                  </a:ext>
                </a:extLst>
              </p:cNvPr>
              <p:cNvSpPr/>
              <p:nvPr/>
            </p:nvSpPr>
            <p:spPr>
              <a:xfrm>
                <a:off x="4178699" y="6339747"/>
                <a:ext cx="2203153" cy="824054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E7078E50-1AE7-39F9-4FBE-2F53F7BC2036}"/>
                  </a:ext>
                </a:extLst>
              </p:cNvPr>
              <p:cNvGrpSpPr/>
              <p:nvPr/>
            </p:nvGrpSpPr>
            <p:grpSpPr>
              <a:xfrm>
                <a:off x="5284902" y="6347744"/>
                <a:ext cx="1054010" cy="1558727"/>
                <a:chOff x="5284902" y="6347744"/>
                <a:chExt cx="1054010" cy="1558727"/>
              </a:xfrm>
            </p:grpSpPr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4D6C7513-2C25-10A2-756E-E535D01F4A4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13759591-3884-F176-2E17-220D2FD01E3F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ABC762C-8899-75D0-14D1-2E915F034AFF}"/>
                    </a:ext>
                  </a:extLst>
                </p:cNvPr>
                <p:cNvSpPr/>
                <p:nvPr/>
              </p:nvSpPr>
              <p:spPr>
                <a:xfrm rot="20615175" flipH="1">
                  <a:off x="5284902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22" name="Rectangle: Rounded Corners 8">
              <a:extLst>
                <a:ext uri="{FF2B5EF4-FFF2-40B4-BE49-F238E27FC236}">
                  <a16:creationId xmlns:a16="http://schemas.microsoft.com/office/drawing/2014/main" id="{DEA7B35E-3E66-2F95-5259-AE50BE2FF790}"/>
                </a:ext>
              </a:extLst>
            </p:cNvPr>
            <p:cNvSpPr/>
            <p:nvPr/>
          </p:nvSpPr>
          <p:spPr>
            <a:xfrm>
              <a:off x="3505079" y="3046068"/>
              <a:ext cx="6482362" cy="1888881"/>
            </a:xfrm>
            <a:custGeom>
              <a:avLst/>
              <a:gdLst>
                <a:gd name="connsiteX0" fmla="*/ 0 w 5753686"/>
                <a:gd name="connsiteY0" fmla="*/ 356389 h 2138290"/>
                <a:gd name="connsiteX1" fmla="*/ 356389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0 w 5753686"/>
                <a:gd name="connsiteY8" fmla="*/ 356389 h 2138290"/>
                <a:gd name="connsiteX0" fmla="*/ 0 w 5753686"/>
                <a:gd name="connsiteY0" fmla="*/ 356389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0 w 5753686"/>
                <a:gd name="connsiteY8" fmla="*/ 356389 h 2138290"/>
                <a:gd name="connsiteX0" fmla="*/ 689317 w 5753686"/>
                <a:gd name="connsiteY0" fmla="*/ 28605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689317 w 5753686"/>
                <a:gd name="connsiteY8" fmla="*/ 286051 h 2138290"/>
                <a:gd name="connsiteX0" fmla="*/ 689317 w 5753686"/>
                <a:gd name="connsiteY0" fmla="*/ 28605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689317 w 5753686"/>
                <a:gd name="connsiteY8" fmla="*/ 286051 h 2138290"/>
                <a:gd name="connsiteX0" fmla="*/ 0 w 5753686"/>
                <a:gd name="connsiteY0" fmla="*/ 178190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0" fmla="*/ 0 w 5824024"/>
                <a:gd name="connsiteY0" fmla="*/ 1402073 h 2138290"/>
                <a:gd name="connsiteX1" fmla="*/ 1073841 w 5824024"/>
                <a:gd name="connsiteY1" fmla="*/ 0 h 2138290"/>
                <a:gd name="connsiteX2" fmla="*/ 5467635 w 5824024"/>
                <a:gd name="connsiteY2" fmla="*/ 0 h 2138290"/>
                <a:gd name="connsiteX3" fmla="*/ 5824024 w 5824024"/>
                <a:gd name="connsiteY3" fmla="*/ 356389 h 2138290"/>
                <a:gd name="connsiteX4" fmla="*/ 5824024 w 5824024"/>
                <a:gd name="connsiteY4" fmla="*/ 1781901 h 2138290"/>
                <a:gd name="connsiteX5" fmla="*/ 5467635 w 5824024"/>
                <a:gd name="connsiteY5" fmla="*/ 2138290 h 2138290"/>
                <a:gd name="connsiteX6" fmla="*/ 426727 w 5824024"/>
                <a:gd name="connsiteY6" fmla="*/ 2138290 h 2138290"/>
                <a:gd name="connsiteX7" fmla="*/ 0 w 5824024"/>
                <a:gd name="connsiteY7" fmla="*/ 1402073 h 2138290"/>
                <a:gd name="connsiteX0" fmla="*/ 324548 w 6148572"/>
                <a:gd name="connsiteY0" fmla="*/ 1402073 h 2250831"/>
                <a:gd name="connsiteX1" fmla="*/ 1398389 w 6148572"/>
                <a:gd name="connsiteY1" fmla="*/ 0 h 2250831"/>
                <a:gd name="connsiteX2" fmla="*/ 5792183 w 6148572"/>
                <a:gd name="connsiteY2" fmla="*/ 0 h 2250831"/>
                <a:gd name="connsiteX3" fmla="*/ 6148572 w 6148572"/>
                <a:gd name="connsiteY3" fmla="*/ 356389 h 2250831"/>
                <a:gd name="connsiteX4" fmla="*/ 6148572 w 6148572"/>
                <a:gd name="connsiteY4" fmla="*/ 1781901 h 2250831"/>
                <a:gd name="connsiteX5" fmla="*/ 5792183 w 6148572"/>
                <a:gd name="connsiteY5" fmla="*/ 2138290 h 2250831"/>
                <a:gd name="connsiteX6" fmla="*/ 47891 w 6148572"/>
                <a:gd name="connsiteY6" fmla="*/ 2250831 h 2250831"/>
                <a:gd name="connsiteX7" fmla="*/ 324548 w 6148572"/>
                <a:gd name="connsiteY7" fmla="*/ 1402073 h 2250831"/>
                <a:gd name="connsiteX0" fmla="*/ 293100 w 6117124"/>
                <a:gd name="connsiteY0" fmla="*/ 1402073 h 2250831"/>
                <a:gd name="connsiteX1" fmla="*/ 1366941 w 6117124"/>
                <a:gd name="connsiteY1" fmla="*/ 0 h 2250831"/>
                <a:gd name="connsiteX2" fmla="*/ 5760735 w 6117124"/>
                <a:gd name="connsiteY2" fmla="*/ 0 h 2250831"/>
                <a:gd name="connsiteX3" fmla="*/ 6117124 w 6117124"/>
                <a:gd name="connsiteY3" fmla="*/ 356389 h 2250831"/>
                <a:gd name="connsiteX4" fmla="*/ 6117124 w 6117124"/>
                <a:gd name="connsiteY4" fmla="*/ 1781901 h 2250831"/>
                <a:gd name="connsiteX5" fmla="*/ 5760735 w 6117124"/>
                <a:gd name="connsiteY5" fmla="*/ 2138290 h 2250831"/>
                <a:gd name="connsiteX6" fmla="*/ 16443 w 6117124"/>
                <a:gd name="connsiteY6" fmla="*/ 2250831 h 2250831"/>
                <a:gd name="connsiteX7" fmla="*/ 293100 w 6117124"/>
                <a:gd name="connsiteY7" fmla="*/ 1402073 h 2250831"/>
                <a:gd name="connsiteX0" fmla="*/ 292613 w 6116637"/>
                <a:gd name="connsiteY0" fmla="*/ 1402073 h 2250831"/>
                <a:gd name="connsiteX1" fmla="*/ 1366454 w 6116637"/>
                <a:gd name="connsiteY1" fmla="*/ 0 h 2250831"/>
                <a:gd name="connsiteX2" fmla="*/ 5760248 w 6116637"/>
                <a:gd name="connsiteY2" fmla="*/ 0 h 2250831"/>
                <a:gd name="connsiteX3" fmla="*/ 6116637 w 6116637"/>
                <a:gd name="connsiteY3" fmla="*/ 356389 h 2250831"/>
                <a:gd name="connsiteX4" fmla="*/ 6116637 w 6116637"/>
                <a:gd name="connsiteY4" fmla="*/ 1781901 h 2250831"/>
                <a:gd name="connsiteX5" fmla="*/ 5760248 w 6116637"/>
                <a:gd name="connsiteY5" fmla="*/ 2138290 h 2250831"/>
                <a:gd name="connsiteX6" fmla="*/ 15956 w 6116637"/>
                <a:gd name="connsiteY6" fmla="*/ 2250831 h 2250831"/>
                <a:gd name="connsiteX7" fmla="*/ 292613 w 6116637"/>
                <a:gd name="connsiteY7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4647 w 6115328"/>
                <a:gd name="connsiteY6" fmla="*/ 2250831 h 2250831"/>
                <a:gd name="connsiteX7" fmla="*/ 291304 w 6115328"/>
                <a:gd name="connsiteY7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699265 w 6115328"/>
                <a:gd name="connsiteY6" fmla="*/ 2138290 h 2250831"/>
                <a:gd name="connsiteX7" fmla="*/ 14647 w 6115328"/>
                <a:gd name="connsiteY7" fmla="*/ 2250831 h 2250831"/>
                <a:gd name="connsiteX8" fmla="*/ 291304 w 6115328"/>
                <a:gd name="connsiteY8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684004 w 6115328"/>
                <a:gd name="connsiteY6" fmla="*/ 2053884 h 2250831"/>
                <a:gd name="connsiteX7" fmla="*/ 1022822 w 6115328"/>
                <a:gd name="connsiteY7" fmla="*/ 2053884 h 2250831"/>
                <a:gd name="connsiteX8" fmla="*/ 699265 w 6115328"/>
                <a:gd name="connsiteY8" fmla="*/ 2138290 h 2250831"/>
                <a:gd name="connsiteX9" fmla="*/ 14647 w 6115328"/>
                <a:gd name="connsiteY9" fmla="*/ 2250831 h 2250831"/>
                <a:gd name="connsiteX10" fmla="*/ 291304 w 6115328"/>
                <a:gd name="connsiteY10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684004 w 6115328"/>
                <a:gd name="connsiteY6" fmla="*/ 2053884 h 2250831"/>
                <a:gd name="connsiteX7" fmla="*/ 1022822 w 6115328"/>
                <a:gd name="connsiteY7" fmla="*/ 2053884 h 2250831"/>
                <a:gd name="connsiteX8" fmla="*/ 699265 w 6115328"/>
                <a:gd name="connsiteY8" fmla="*/ 2138290 h 2250831"/>
                <a:gd name="connsiteX9" fmla="*/ 14647 w 6115328"/>
                <a:gd name="connsiteY9" fmla="*/ 2250831 h 2250831"/>
                <a:gd name="connsiteX10" fmla="*/ 291304 w 6115328"/>
                <a:gd name="connsiteY10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2654675 w 6115328"/>
                <a:gd name="connsiteY6" fmla="*/ 2082020 h 2250831"/>
                <a:gd name="connsiteX7" fmla="*/ 1684004 w 6115328"/>
                <a:gd name="connsiteY7" fmla="*/ 2053884 h 2250831"/>
                <a:gd name="connsiteX8" fmla="*/ 1022822 w 6115328"/>
                <a:gd name="connsiteY8" fmla="*/ 2053884 h 2250831"/>
                <a:gd name="connsiteX9" fmla="*/ 699265 w 6115328"/>
                <a:gd name="connsiteY9" fmla="*/ 2138290 h 2250831"/>
                <a:gd name="connsiteX10" fmla="*/ 14647 w 6115328"/>
                <a:gd name="connsiteY10" fmla="*/ 2250831 h 2250831"/>
                <a:gd name="connsiteX11" fmla="*/ 291304 w 6115328"/>
                <a:gd name="connsiteY11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2654675 w 6115328"/>
                <a:gd name="connsiteY6" fmla="*/ 2082020 h 2250831"/>
                <a:gd name="connsiteX7" fmla="*/ 1684004 w 6115328"/>
                <a:gd name="connsiteY7" fmla="*/ 2053884 h 2250831"/>
                <a:gd name="connsiteX8" fmla="*/ 1022822 w 6115328"/>
                <a:gd name="connsiteY8" fmla="*/ 2053884 h 2250831"/>
                <a:gd name="connsiteX9" fmla="*/ 699265 w 6115328"/>
                <a:gd name="connsiteY9" fmla="*/ 2138290 h 2250831"/>
                <a:gd name="connsiteX10" fmla="*/ 14647 w 6115328"/>
                <a:gd name="connsiteY10" fmla="*/ 2250831 h 2250831"/>
                <a:gd name="connsiteX11" fmla="*/ 291304 w 6115328"/>
                <a:gd name="connsiteY11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343992 w 6115328"/>
                <a:gd name="connsiteY6" fmla="*/ 2067952 h 2250831"/>
                <a:gd name="connsiteX7" fmla="*/ 2654675 w 6115328"/>
                <a:gd name="connsiteY7" fmla="*/ 2082020 h 2250831"/>
                <a:gd name="connsiteX8" fmla="*/ 1684004 w 6115328"/>
                <a:gd name="connsiteY8" fmla="*/ 2053884 h 2250831"/>
                <a:gd name="connsiteX9" fmla="*/ 1022822 w 6115328"/>
                <a:gd name="connsiteY9" fmla="*/ 2053884 h 2250831"/>
                <a:gd name="connsiteX10" fmla="*/ 699265 w 6115328"/>
                <a:gd name="connsiteY10" fmla="*/ 2138290 h 2250831"/>
                <a:gd name="connsiteX11" fmla="*/ 14647 w 6115328"/>
                <a:gd name="connsiteY11" fmla="*/ 2250831 h 2250831"/>
                <a:gd name="connsiteX12" fmla="*/ 291304 w 6115328"/>
                <a:gd name="connsiteY12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343992 w 6115328"/>
                <a:gd name="connsiteY6" fmla="*/ 2067952 h 2250831"/>
                <a:gd name="connsiteX7" fmla="*/ 2654675 w 6115328"/>
                <a:gd name="connsiteY7" fmla="*/ 2082020 h 2250831"/>
                <a:gd name="connsiteX8" fmla="*/ 1684004 w 6115328"/>
                <a:gd name="connsiteY8" fmla="*/ 2053884 h 2250831"/>
                <a:gd name="connsiteX9" fmla="*/ 1022822 w 6115328"/>
                <a:gd name="connsiteY9" fmla="*/ 2053884 h 2250831"/>
                <a:gd name="connsiteX10" fmla="*/ 699265 w 6115328"/>
                <a:gd name="connsiteY10" fmla="*/ 2138290 h 2250831"/>
                <a:gd name="connsiteX11" fmla="*/ 14647 w 6115328"/>
                <a:gd name="connsiteY11" fmla="*/ 2250831 h 2250831"/>
                <a:gd name="connsiteX12" fmla="*/ 291304 w 6115328"/>
                <a:gd name="connsiteY12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977038 w 6115328"/>
                <a:gd name="connsiteY6" fmla="*/ 2096087 h 2250831"/>
                <a:gd name="connsiteX7" fmla="*/ 3343992 w 6115328"/>
                <a:gd name="connsiteY7" fmla="*/ 2067952 h 2250831"/>
                <a:gd name="connsiteX8" fmla="*/ 2654675 w 6115328"/>
                <a:gd name="connsiteY8" fmla="*/ 2082020 h 2250831"/>
                <a:gd name="connsiteX9" fmla="*/ 1684004 w 6115328"/>
                <a:gd name="connsiteY9" fmla="*/ 2053884 h 2250831"/>
                <a:gd name="connsiteX10" fmla="*/ 1022822 w 6115328"/>
                <a:gd name="connsiteY10" fmla="*/ 2053884 h 2250831"/>
                <a:gd name="connsiteX11" fmla="*/ 699265 w 6115328"/>
                <a:gd name="connsiteY11" fmla="*/ 2138290 h 2250831"/>
                <a:gd name="connsiteX12" fmla="*/ 14647 w 6115328"/>
                <a:gd name="connsiteY12" fmla="*/ 2250831 h 2250831"/>
                <a:gd name="connsiteX13" fmla="*/ 291304 w 6115328"/>
                <a:gd name="connsiteY13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4525678 w 6115328"/>
                <a:gd name="connsiteY6" fmla="*/ 2082020 h 2250831"/>
                <a:gd name="connsiteX7" fmla="*/ 3977038 w 6115328"/>
                <a:gd name="connsiteY7" fmla="*/ 2096087 h 2250831"/>
                <a:gd name="connsiteX8" fmla="*/ 3343992 w 6115328"/>
                <a:gd name="connsiteY8" fmla="*/ 2067952 h 2250831"/>
                <a:gd name="connsiteX9" fmla="*/ 2654675 w 6115328"/>
                <a:gd name="connsiteY9" fmla="*/ 2082020 h 2250831"/>
                <a:gd name="connsiteX10" fmla="*/ 1684004 w 6115328"/>
                <a:gd name="connsiteY10" fmla="*/ 2053884 h 2250831"/>
                <a:gd name="connsiteX11" fmla="*/ 1022822 w 6115328"/>
                <a:gd name="connsiteY11" fmla="*/ 2053884 h 2250831"/>
                <a:gd name="connsiteX12" fmla="*/ 699265 w 6115328"/>
                <a:gd name="connsiteY12" fmla="*/ 2138290 h 2250831"/>
                <a:gd name="connsiteX13" fmla="*/ 14647 w 6115328"/>
                <a:gd name="connsiteY13" fmla="*/ 2250831 h 2250831"/>
                <a:gd name="connsiteX14" fmla="*/ 291304 w 6115328"/>
                <a:gd name="connsiteY14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5088385 w 6115328"/>
                <a:gd name="connsiteY6" fmla="*/ 2082020 h 2250831"/>
                <a:gd name="connsiteX7" fmla="*/ 4525678 w 6115328"/>
                <a:gd name="connsiteY7" fmla="*/ 2082020 h 2250831"/>
                <a:gd name="connsiteX8" fmla="*/ 3977038 w 6115328"/>
                <a:gd name="connsiteY8" fmla="*/ 2096087 h 2250831"/>
                <a:gd name="connsiteX9" fmla="*/ 3343992 w 6115328"/>
                <a:gd name="connsiteY9" fmla="*/ 2067952 h 2250831"/>
                <a:gd name="connsiteX10" fmla="*/ 2654675 w 6115328"/>
                <a:gd name="connsiteY10" fmla="*/ 2082020 h 2250831"/>
                <a:gd name="connsiteX11" fmla="*/ 1684004 w 6115328"/>
                <a:gd name="connsiteY11" fmla="*/ 2053884 h 2250831"/>
                <a:gd name="connsiteX12" fmla="*/ 1022822 w 6115328"/>
                <a:gd name="connsiteY12" fmla="*/ 2053884 h 2250831"/>
                <a:gd name="connsiteX13" fmla="*/ 699265 w 6115328"/>
                <a:gd name="connsiteY13" fmla="*/ 2138290 h 2250831"/>
                <a:gd name="connsiteX14" fmla="*/ 14647 w 6115328"/>
                <a:gd name="connsiteY14" fmla="*/ 2250831 h 2250831"/>
                <a:gd name="connsiteX15" fmla="*/ 291304 w 6115328"/>
                <a:gd name="connsiteY15" fmla="*/ 1402073 h 2250831"/>
                <a:gd name="connsiteX0" fmla="*/ 291304 w 6426941"/>
                <a:gd name="connsiteY0" fmla="*/ 1402073 h 2250831"/>
                <a:gd name="connsiteX1" fmla="*/ 1365145 w 6426941"/>
                <a:gd name="connsiteY1" fmla="*/ 0 h 2250831"/>
                <a:gd name="connsiteX2" fmla="*/ 5758939 w 6426941"/>
                <a:gd name="connsiteY2" fmla="*/ 0 h 2250831"/>
                <a:gd name="connsiteX3" fmla="*/ 6115328 w 6426941"/>
                <a:gd name="connsiteY3" fmla="*/ 356389 h 2250831"/>
                <a:gd name="connsiteX4" fmla="*/ 6115328 w 6426941"/>
                <a:gd name="connsiteY4" fmla="*/ 1781901 h 2250831"/>
                <a:gd name="connsiteX5" fmla="*/ 6377917 w 6426941"/>
                <a:gd name="connsiteY5" fmla="*/ 2222696 h 2250831"/>
                <a:gd name="connsiteX6" fmla="*/ 5088385 w 6426941"/>
                <a:gd name="connsiteY6" fmla="*/ 2082020 h 2250831"/>
                <a:gd name="connsiteX7" fmla="*/ 4525678 w 6426941"/>
                <a:gd name="connsiteY7" fmla="*/ 2082020 h 2250831"/>
                <a:gd name="connsiteX8" fmla="*/ 3977038 w 6426941"/>
                <a:gd name="connsiteY8" fmla="*/ 2096087 h 2250831"/>
                <a:gd name="connsiteX9" fmla="*/ 3343992 w 6426941"/>
                <a:gd name="connsiteY9" fmla="*/ 2067952 h 2250831"/>
                <a:gd name="connsiteX10" fmla="*/ 2654675 w 6426941"/>
                <a:gd name="connsiteY10" fmla="*/ 2082020 h 2250831"/>
                <a:gd name="connsiteX11" fmla="*/ 1684004 w 6426941"/>
                <a:gd name="connsiteY11" fmla="*/ 2053884 h 2250831"/>
                <a:gd name="connsiteX12" fmla="*/ 1022822 w 6426941"/>
                <a:gd name="connsiteY12" fmla="*/ 2053884 h 2250831"/>
                <a:gd name="connsiteX13" fmla="*/ 699265 w 6426941"/>
                <a:gd name="connsiteY13" fmla="*/ 2138290 h 2250831"/>
                <a:gd name="connsiteX14" fmla="*/ 14647 w 6426941"/>
                <a:gd name="connsiteY14" fmla="*/ 2250831 h 2250831"/>
                <a:gd name="connsiteX15" fmla="*/ 291304 w 6426941"/>
                <a:gd name="connsiteY15" fmla="*/ 1402073 h 2250831"/>
                <a:gd name="connsiteX0" fmla="*/ 291304 w 6424727"/>
                <a:gd name="connsiteY0" fmla="*/ 1402073 h 2250831"/>
                <a:gd name="connsiteX1" fmla="*/ 1365145 w 6424727"/>
                <a:gd name="connsiteY1" fmla="*/ 0 h 2250831"/>
                <a:gd name="connsiteX2" fmla="*/ 5758939 w 6424727"/>
                <a:gd name="connsiteY2" fmla="*/ 0 h 2250831"/>
                <a:gd name="connsiteX3" fmla="*/ 6115328 w 6424727"/>
                <a:gd name="connsiteY3" fmla="*/ 356389 h 2250831"/>
                <a:gd name="connsiteX4" fmla="*/ 6087192 w 6424727"/>
                <a:gd name="connsiteY4" fmla="*/ 1444276 h 2250831"/>
                <a:gd name="connsiteX5" fmla="*/ 6377917 w 6424727"/>
                <a:gd name="connsiteY5" fmla="*/ 2222696 h 2250831"/>
                <a:gd name="connsiteX6" fmla="*/ 5088385 w 6424727"/>
                <a:gd name="connsiteY6" fmla="*/ 2082020 h 2250831"/>
                <a:gd name="connsiteX7" fmla="*/ 4525678 w 6424727"/>
                <a:gd name="connsiteY7" fmla="*/ 2082020 h 2250831"/>
                <a:gd name="connsiteX8" fmla="*/ 3977038 w 6424727"/>
                <a:gd name="connsiteY8" fmla="*/ 2096087 h 2250831"/>
                <a:gd name="connsiteX9" fmla="*/ 3343992 w 6424727"/>
                <a:gd name="connsiteY9" fmla="*/ 2067952 h 2250831"/>
                <a:gd name="connsiteX10" fmla="*/ 2654675 w 6424727"/>
                <a:gd name="connsiteY10" fmla="*/ 2082020 h 2250831"/>
                <a:gd name="connsiteX11" fmla="*/ 1684004 w 6424727"/>
                <a:gd name="connsiteY11" fmla="*/ 2053884 h 2250831"/>
                <a:gd name="connsiteX12" fmla="*/ 1022822 w 6424727"/>
                <a:gd name="connsiteY12" fmla="*/ 2053884 h 2250831"/>
                <a:gd name="connsiteX13" fmla="*/ 699265 w 6424727"/>
                <a:gd name="connsiteY13" fmla="*/ 2138290 h 2250831"/>
                <a:gd name="connsiteX14" fmla="*/ 14647 w 6424727"/>
                <a:gd name="connsiteY14" fmla="*/ 2250831 h 2250831"/>
                <a:gd name="connsiteX15" fmla="*/ 291304 w 6424727"/>
                <a:gd name="connsiteY15" fmla="*/ 1402073 h 2250831"/>
                <a:gd name="connsiteX0" fmla="*/ 291304 w 6415123"/>
                <a:gd name="connsiteY0" fmla="*/ 1402073 h 2250831"/>
                <a:gd name="connsiteX1" fmla="*/ 1365145 w 6415123"/>
                <a:gd name="connsiteY1" fmla="*/ 0 h 2250831"/>
                <a:gd name="connsiteX2" fmla="*/ 5758939 w 6415123"/>
                <a:gd name="connsiteY2" fmla="*/ 0 h 2250831"/>
                <a:gd name="connsiteX3" fmla="*/ 6115328 w 6415123"/>
                <a:gd name="connsiteY3" fmla="*/ 356389 h 2250831"/>
                <a:gd name="connsiteX4" fmla="*/ 6087192 w 6415123"/>
                <a:gd name="connsiteY4" fmla="*/ 1444276 h 2250831"/>
                <a:gd name="connsiteX5" fmla="*/ 6377917 w 6415123"/>
                <a:gd name="connsiteY5" fmla="*/ 2222696 h 2250831"/>
                <a:gd name="connsiteX6" fmla="*/ 5088385 w 6415123"/>
                <a:gd name="connsiteY6" fmla="*/ 2082020 h 2250831"/>
                <a:gd name="connsiteX7" fmla="*/ 4525678 w 6415123"/>
                <a:gd name="connsiteY7" fmla="*/ 2082020 h 2250831"/>
                <a:gd name="connsiteX8" fmla="*/ 3977038 w 6415123"/>
                <a:gd name="connsiteY8" fmla="*/ 2096087 h 2250831"/>
                <a:gd name="connsiteX9" fmla="*/ 3343992 w 6415123"/>
                <a:gd name="connsiteY9" fmla="*/ 2067952 h 2250831"/>
                <a:gd name="connsiteX10" fmla="*/ 2654675 w 6415123"/>
                <a:gd name="connsiteY10" fmla="*/ 2082020 h 2250831"/>
                <a:gd name="connsiteX11" fmla="*/ 1684004 w 6415123"/>
                <a:gd name="connsiteY11" fmla="*/ 2053884 h 2250831"/>
                <a:gd name="connsiteX12" fmla="*/ 1022822 w 6415123"/>
                <a:gd name="connsiteY12" fmla="*/ 2053884 h 2250831"/>
                <a:gd name="connsiteX13" fmla="*/ 699265 w 6415123"/>
                <a:gd name="connsiteY13" fmla="*/ 2138290 h 2250831"/>
                <a:gd name="connsiteX14" fmla="*/ 14647 w 6415123"/>
                <a:gd name="connsiteY14" fmla="*/ 2250831 h 2250831"/>
                <a:gd name="connsiteX15" fmla="*/ 291304 w 6415123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684004 w 6482362"/>
                <a:gd name="connsiteY11" fmla="*/ 2053884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013351 w 6482362"/>
                <a:gd name="connsiteY2" fmla="*/ 42203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013351 w 6482362"/>
                <a:gd name="connsiteY2" fmla="*/ 42203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360286 h 2209044"/>
                <a:gd name="connsiteX1" fmla="*/ 1136545 w 6482362"/>
                <a:gd name="connsiteY1" fmla="*/ 320163 h 2209044"/>
                <a:gd name="connsiteX2" fmla="*/ 5013351 w 6482362"/>
                <a:gd name="connsiteY2" fmla="*/ 416 h 2209044"/>
                <a:gd name="connsiteX3" fmla="*/ 6087192 w 6482362"/>
                <a:gd name="connsiteY3" fmla="*/ 1402489 h 2209044"/>
                <a:gd name="connsiteX4" fmla="*/ 6448256 w 6482362"/>
                <a:gd name="connsiteY4" fmla="*/ 2166842 h 2209044"/>
                <a:gd name="connsiteX5" fmla="*/ 5735498 w 6482362"/>
                <a:gd name="connsiteY5" fmla="*/ 2012097 h 2209044"/>
                <a:gd name="connsiteX6" fmla="*/ 5088385 w 6482362"/>
                <a:gd name="connsiteY6" fmla="*/ 2040233 h 2209044"/>
                <a:gd name="connsiteX7" fmla="*/ 4525678 w 6482362"/>
                <a:gd name="connsiteY7" fmla="*/ 2040233 h 2209044"/>
                <a:gd name="connsiteX8" fmla="*/ 3977038 w 6482362"/>
                <a:gd name="connsiteY8" fmla="*/ 2054300 h 2209044"/>
                <a:gd name="connsiteX9" fmla="*/ 3343992 w 6482362"/>
                <a:gd name="connsiteY9" fmla="*/ 2026165 h 2209044"/>
                <a:gd name="connsiteX10" fmla="*/ 2654675 w 6482362"/>
                <a:gd name="connsiteY10" fmla="*/ 2040233 h 2209044"/>
                <a:gd name="connsiteX11" fmla="*/ 1712139 w 6482362"/>
                <a:gd name="connsiteY11" fmla="*/ 2054300 h 2209044"/>
                <a:gd name="connsiteX12" fmla="*/ 1022822 w 6482362"/>
                <a:gd name="connsiteY12" fmla="*/ 2012097 h 2209044"/>
                <a:gd name="connsiteX13" fmla="*/ 699265 w 6482362"/>
                <a:gd name="connsiteY13" fmla="*/ 2096503 h 2209044"/>
                <a:gd name="connsiteX14" fmla="*/ 14647 w 6482362"/>
                <a:gd name="connsiteY14" fmla="*/ 2209044 h 2209044"/>
                <a:gd name="connsiteX15" fmla="*/ 291304 w 6482362"/>
                <a:gd name="connsiteY15" fmla="*/ 1360286 h 2209044"/>
                <a:gd name="connsiteX0" fmla="*/ 291304 w 6482362"/>
                <a:gd name="connsiteY0" fmla="*/ 1074120 h 1922878"/>
                <a:gd name="connsiteX1" fmla="*/ 1136545 w 6482362"/>
                <a:gd name="connsiteY1" fmla="*/ 33997 h 1922878"/>
                <a:gd name="connsiteX2" fmla="*/ 5261001 w 6482362"/>
                <a:gd name="connsiteY2" fmla="*/ 0 h 1922878"/>
                <a:gd name="connsiteX3" fmla="*/ 6087192 w 6482362"/>
                <a:gd name="connsiteY3" fmla="*/ 1116323 h 1922878"/>
                <a:gd name="connsiteX4" fmla="*/ 6448256 w 6482362"/>
                <a:gd name="connsiteY4" fmla="*/ 1880676 h 1922878"/>
                <a:gd name="connsiteX5" fmla="*/ 5735498 w 6482362"/>
                <a:gd name="connsiteY5" fmla="*/ 1725931 h 1922878"/>
                <a:gd name="connsiteX6" fmla="*/ 5088385 w 6482362"/>
                <a:gd name="connsiteY6" fmla="*/ 1754067 h 1922878"/>
                <a:gd name="connsiteX7" fmla="*/ 4525678 w 6482362"/>
                <a:gd name="connsiteY7" fmla="*/ 1754067 h 1922878"/>
                <a:gd name="connsiteX8" fmla="*/ 3977038 w 6482362"/>
                <a:gd name="connsiteY8" fmla="*/ 1768134 h 1922878"/>
                <a:gd name="connsiteX9" fmla="*/ 3343992 w 6482362"/>
                <a:gd name="connsiteY9" fmla="*/ 1739999 h 1922878"/>
                <a:gd name="connsiteX10" fmla="*/ 2654675 w 6482362"/>
                <a:gd name="connsiteY10" fmla="*/ 1754067 h 1922878"/>
                <a:gd name="connsiteX11" fmla="*/ 1712139 w 6482362"/>
                <a:gd name="connsiteY11" fmla="*/ 1768134 h 1922878"/>
                <a:gd name="connsiteX12" fmla="*/ 1022822 w 6482362"/>
                <a:gd name="connsiteY12" fmla="*/ 1725931 h 1922878"/>
                <a:gd name="connsiteX13" fmla="*/ 699265 w 6482362"/>
                <a:gd name="connsiteY13" fmla="*/ 1810337 h 1922878"/>
                <a:gd name="connsiteX14" fmla="*/ 14647 w 6482362"/>
                <a:gd name="connsiteY14" fmla="*/ 1922878 h 1922878"/>
                <a:gd name="connsiteX15" fmla="*/ 291304 w 6482362"/>
                <a:gd name="connsiteY15" fmla="*/ 1074120 h 1922878"/>
                <a:gd name="connsiteX0" fmla="*/ 291304 w 6482362"/>
                <a:gd name="connsiteY0" fmla="*/ 1040123 h 1888881"/>
                <a:gd name="connsiteX1" fmla="*/ 1136545 w 6482362"/>
                <a:gd name="connsiteY1" fmla="*/ 0 h 1888881"/>
                <a:gd name="connsiteX2" fmla="*/ 5280051 w 6482362"/>
                <a:gd name="connsiteY2" fmla="*/ 23153 h 1888881"/>
                <a:gd name="connsiteX3" fmla="*/ 6087192 w 6482362"/>
                <a:gd name="connsiteY3" fmla="*/ 1082326 h 1888881"/>
                <a:gd name="connsiteX4" fmla="*/ 6448256 w 6482362"/>
                <a:gd name="connsiteY4" fmla="*/ 1846679 h 1888881"/>
                <a:gd name="connsiteX5" fmla="*/ 5735498 w 6482362"/>
                <a:gd name="connsiteY5" fmla="*/ 1691934 h 1888881"/>
                <a:gd name="connsiteX6" fmla="*/ 5088385 w 6482362"/>
                <a:gd name="connsiteY6" fmla="*/ 1720070 h 1888881"/>
                <a:gd name="connsiteX7" fmla="*/ 4525678 w 6482362"/>
                <a:gd name="connsiteY7" fmla="*/ 1720070 h 1888881"/>
                <a:gd name="connsiteX8" fmla="*/ 3977038 w 6482362"/>
                <a:gd name="connsiteY8" fmla="*/ 1734137 h 1888881"/>
                <a:gd name="connsiteX9" fmla="*/ 3343992 w 6482362"/>
                <a:gd name="connsiteY9" fmla="*/ 1706002 h 1888881"/>
                <a:gd name="connsiteX10" fmla="*/ 2654675 w 6482362"/>
                <a:gd name="connsiteY10" fmla="*/ 1720070 h 1888881"/>
                <a:gd name="connsiteX11" fmla="*/ 1712139 w 6482362"/>
                <a:gd name="connsiteY11" fmla="*/ 1734137 h 1888881"/>
                <a:gd name="connsiteX12" fmla="*/ 1022822 w 6482362"/>
                <a:gd name="connsiteY12" fmla="*/ 1691934 h 1888881"/>
                <a:gd name="connsiteX13" fmla="*/ 699265 w 6482362"/>
                <a:gd name="connsiteY13" fmla="*/ 1776340 h 1888881"/>
                <a:gd name="connsiteX14" fmla="*/ 14647 w 6482362"/>
                <a:gd name="connsiteY14" fmla="*/ 1888881 h 1888881"/>
                <a:gd name="connsiteX15" fmla="*/ 291304 w 6482362"/>
                <a:gd name="connsiteY15" fmla="*/ 1040123 h 188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82362" h="1888881">
                  <a:moveTo>
                    <a:pt x="291304" y="1040123"/>
                  </a:moveTo>
                  <a:lnTo>
                    <a:pt x="1136545" y="0"/>
                  </a:lnTo>
                  <a:lnTo>
                    <a:pt x="5280051" y="23153"/>
                  </a:lnTo>
                  <a:cubicBezTo>
                    <a:pt x="5940450" y="559288"/>
                    <a:pt x="5972306" y="714221"/>
                    <a:pt x="6087192" y="1082326"/>
                  </a:cubicBezTo>
                  <a:cubicBezTo>
                    <a:pt x="5918379" y="1588643"/>
                    <a:pt x="6645084" y="1846679"/>
                    <a:pt x="6448256" y="1846679"/>
                  </a:cubicBezTo>
                  <a:cubicBezTo>
                    <a:pt x="6391985" y="1960003"/>
                    <a:pt x="5962143" y="1713035"/>
                    <a:pt x="5735498" y="1691934"/>
                  </a:cubicBezTo>
                  <a:cubicBezTo>
                    <a:pt x="5508853" y="1670833"/>
                    <a:pt x="5292366" y="1727104"/>
                    <a:pt x="5088385" y="1720070"/>
                  </a:cubicBezTo>
                  <a:cubicBezTo>
                    <a:pt x="4884404" y="1713036"/>
                    <a:pt x="4710902" y="1724759"/>
                    <a:pt x="4525678" y="1720070"/>
                  </a:cubicBezTo>
                  <a:cubicBezTo>
                    <a:pt x="4340454" y="1715381"/>
                    <a:pt x="4173986" y="1745860"/>
                    <a:pt x="3977038" y="1734137"/>
                  </a:cubicBezTo>
                  <a:cubicBezTo>
                    <a:pt x="3737887" y="1891226"/>
                    <a:pt x="3564386" y="1722414"/>
                    <a:pt x="3343992" y="1706002"/>
                  </a:cubicBezTo>
                  <a:cubicBezTo>
                    <a:pt x="2826615" y="1696624"/>
                    <a:pt x="2921961" y="1900605"/>
                    <a:pt x="2654675" y="1720070"/>
                  </a:cubicBezTo>
                  <a:cubicBezTo>
                    <a:pt x="2331118" y="1710691"/>
                    <a:pt x="2162305" y="1757584"/>
                    <a:pt x="1712139" y="1734137"/>
                  </a:cubicBezTo>
                  <a:cubicBezTo>
                    <a:pt x="922786" y="1720069"/>
                    <a:pt x="1186945" y="1788064"/>
                    <a:pt x="1022822" y="1691934"/>
                  </a:cubicBezTo>
                  <a:cubicBezTo>
                    <a:pt x="953266" y="1649731"/>
                    <a:pt x="862605" y="1757583"/>
                    <a:pt x="699265" y="1776340"/>
                  </a:cubicBezTo>
                  <a:lnTo>
                    <a:pt x="14647" y="1888881"/>
                  </a:lnTo>
                  <a:cubicBezTo>
                    <a:pt x="-83707" y="1621595"/>
                    <a:pt x="347575" y="1771524"/>
                    <a:pt x="291304" y="1040123"/>
                  </a:cubicBezTo>
                  <a:close/>
                </a:path>
              </a:pathLst>
            </a:custGeom>
            <a:gradFill>
              <a:gsLst>
                <a:gs pos="0">
                  <a:srgbClr val="4472C4">
                    <a:lumMod val="5000"/>
                    <a:lumOff val="95000"/>
                  </a:srgbClr>
                </a:gs>
                <a:gs pos="100000">
                  <a:srgbClr val="ED7D31">
                    <a:lumMod val="20000"/>
                    <a:lumOff val="80000"/>
                  </a:srgbClr>
                </a:gs>
              </a:gsLst>
              <a:lin ang="5400000" scaled="1"/>
            </a:gra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Rectangle 207">
              <a:extLst>
                <a:ext uri="{FF2B5EF4-FFF2-40B4-BE49-F238E27FC236}">
                  <a16:creationId xmlns:a16="http://schemas.microsoft.com/office/drawing/2014/main" id="{B246919A-346E-C795-D147-38C376421DEB}"/>
                </a:ext>
              </a:extLst>
            </p:cNvPr>
            <p:cNvSpPr/>
            <p:nvPr/>
          </p:nvSpPr>
          <p:spPr>
            <a:xfrm>
              <a:off x="4409558" y="2866150"/>
              <a:ext cx="389975" cy="129800"/>
            </a:xfrm>
            <a:custGeom>
              <a:avLst/>
              <a:gdLst>
                <a:gd name="connsiteX0" fmla="*/ 0 w 212175"/>
                <a:gd name="connsiteY0" fmla="*/ 0 h 337922"/>
                <a:gd name="connsiteX1" fmla="*/ 212175 w 212175"/>
                <a:gd name="connsiteY1" fmla="*/ 0 h 337922"/>
                <a:gd name="connsiteX2" fmla="*/ 212175 w 212175"/>
                <a:gd name="connsiteY2" fmla="*/ 337922 h 337922"/>
                <a:gd name="connsiteX3" fmla="*/ 0 w 212175"/>
                <a:gd name="connsiteY3" fmla="*/ 337922 h 337922"/>
                <a:gd name="connsiteX4" fmla="*/ 0 w 212175"/>
                <a:gd name="connsiteY4" fmla="*/ 0 h 337922"/>
                <a:gd name="connsiteX0" fmla="*/ 0 w 389975"/>
                <a:gd name="connsiteY0" fmla="*/ 0 h 337922"/>
                <a:gd name="connsiteX1" fmla="*/ 389975 w 389975"/>
                <a:gd name="connsiteY1" fmla="*/ 165100 h 337922"/>
                <a:gd name="connsiteX2" fmla="*/ 212175 w 389975"/>
                <a:gd name="connsiteY2" fmla="*/ 337922 h 337922"/>
                <a:gd name="connsiteX3" fmla="*/ 0 w 389975"/>
                <a:gd name="connsiteY3" fmla="*/ 337922 h 337922"/>
                <a:gd name="connsiteX4" fmla="*/ 0 w 389975"/>
                <a:gd name="connsiteY4" fmla="*/ 0 h 337922"/>
                <a:gd name="connsiteX0" fmla="*/ 190500 w 389975"/>
                <a:gd name="connsiteY0" fmla="*/ 0 h 236322"/>
                <a:gd name="connsiteX1" fmla="*/ 389975 w 389975"/>
                <a:gd name="connsiteY1" fmla="*/ 63500 h 236322"/>
                <a:gd name="connsiteX2" fmla="*/ 212175 w 389975"/>
                <a:gd name="connsiteY2" fmla="*/ 236322 h 236322"/>
                <a:gd name="connsiteX3" fmla="*/ 0 w 389975"/>
                <a:gd name="connsiteY3" fmla="*/ 236322 h 236322"/>
                <a:gd name="connsiteX4" fmla="*/ 190500 w 389975"/>
                <a:gd name="connsiteY4" fmla="*/ 0 h 236322"/>
                <a:gd name="connsiteX0" fmla="*/ 196850 w 389975"/>
                <a:gd name="connsiteY0" fmla="*/ 0 h 191872"/>
                <a:gd name="connsiteX1" fmla="*/ 389975 w 389975"/>
                <a:gd name="connsiteY1" fmla="*/ 19050 h 191872"/>
                <a:gd name="connsiteX2" fmla="*/ 212175 w 389975"/>
                <a:gd name="connsiteY2" fmla="*/ 191872 h 191872"/>
                <a:gd name="connsiteX3" fmla="*/ 0 w 389975"/>
                <a:gd name="connsiteY3" fmla="*/ 191872 h 191872"/>
                <a:gd name="connsiteX4" fmla="*/ 196850 w 389975"/>
                <a:gd name="connsiteY4" fmla="*/ 0 h 19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5" h="191872">
                  <a:moveTo>
                    <a:pt x="196850" y="0"/>
                  </a:moveTo>
                  <a:lnTo>
                    <a:pt x="389975" y="19050"/>
                  </a:lnTo>
                  <a:lnTo>
                    <a:pt x="212175" y="191872"/>
                  </a:lnTo>
                  <a:lnTo>
                    <a:pt x="0" y="191872"/>
                  </a:lnTo>
                  <a:lnTo>
                    <a:pt x="196850" y="0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4" name="Arc 123">
              <a:extLst>
                <a:ext uri="{FF2B5EF4-FFF2-40B4-BE49-F238E27FC236}">
                  <a16:creationId xmlns:a16="http://schemas.microsoft.com/office/drawing/2014/main" id="{34AE541C-1A72-C15B-EE6A-A2DDD0E39EF9}"/>
                </a:ext>
              </a:extLst>
            </p:cNvPr>
            <p:cNvSpPr/>
            <p:nvPr/>
          </p:nvSpPr>
          <p:spPr>
            <a:xfrm rot="6162300">
              <a:off x="5047291" y="1975525"/>
              <a:ext cx="914400" cy="914400"/>
            </a:xfrm>
            <a:prstGeom prst="arc">
              <a:avLst>
                <a:gd name="adj1" fmla="val 21177609"/>
                <a:gd name="adj2" fmla="val 0"/>
              </a:avLst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50A4220C-CFAC-0A09-6CC9-E68AAC93DDF5}"/>
                </a:ext>
              </a:extLst>
            </p:cNvPr>
            <p:cNvGrpSpPr/>
            <p:nvPr/>
          </p:nvGrpSpPr>
          <p:grpSpPr>
            <a:xfrm>
              <a:off x="3527033" y="2878860"/>
              <a:ext cx="605283" cy="133816"/>
              <a:chOff x="3898425" y="2803085"/>
              <a:chExt cx="839034" cy="185493"/>
            </a:xfrm>
          </p:grpSpPr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653710AA-3E0C-91E5-2C70-71A2ABCD6765}"/>
                  </a:ext>
                </a:extLst>
              </p:cNvPr>
              <p:cNvGrpSpPr/>
              <p:nvPr/>
            </p:nvGrpSpPr>
            <p:grpSpPr>
              <a:xfrm>
                <a:off x="3898425" y="2803085"/>
                <a:ext cx="839034" cy="185493"/>
                <a:chOff x="8788940" y="4211812"/>
                <a:chExt cx="839034" cy="185493"/>
              </a:xfrm>
              <a:solidFill>
                <a:srgbClr val="44546A"/>
              </a:solidFill>
            </p:grpSpPr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0E63FED4-C5E8-3ACE-9E7C-612123217BB3}"/>
                    </a:ext>
                  </a:extLst>
                </p:cNvPr>
                <p:cNvSpPr/>
                <p:nvPr/>
              </p:nvSpPr>
              <p:spPr>
                <a:xfrm>
                  <a:off x="8788940" y="4211812"/>
                  <a:ext cx="839033" cy="1473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Rectangle 35">
                  <a:extLst>
                    <a:ext uri="{FF2B5EF4-FFF2-40B4-BE49-F238E27FC236}">
                      <a16:creationId xmlns:a16="http://schemas.microsoft.com/office/drawing/2014/main" id="{D7703650-82CA-3339-0524-8453C91C937B}"/>
                    </a:ext>
                  </a:extLst>
                </p:cNvPr>
                <p:cNvSpPr/>
                <p:nvPr/>
              </p:nvSpPr>
              <p:spPr>
                <a:xfrm>
                  <a:off x="8788941" y="4345196"/>
                  <a:ext cx="839033" cy="52109"/>
                </a:xfrm>
                <a:custGeom>
                  <a:avLst/>
                  <a:gdLst>
                    <a:gd name="connsiteX0" fmla="*/ 0 w 839033"/>
                    <a:gd name="connsiteY0" fmla="*/ 0 h 147359"/>
                    <a:gd name="connsiteX1" fmla="*/ 839033 w 839033"/>
                    <a:gd name="connsiteY1" fmla="*/ 0 h 147359"/>
                    <a:gd name="connsiteX2" fmla="*/ 839033 w 839033"/>
                    <a:gd name="connsiteY2" fmla="*/ 147359 h 147359"/>
                    <a:gd name="connsiteX3" fmla="*/ 0 w 839033"/>
                    <a:gd name="connsiteY3" fmla="*/ 147359 h 147359"/>
                    <a:gd name="connsiteX4" fmla="*/ 0 w 839033"/>
                    <a:gd name="connsiteY4" fmla="*/ 0 h 147359"/>
                    <a:gd name="connsiteX0" fmla="*/ 0 w 839033"/>
                    <a:gd name="connsiteY0" fmla="*/ 23813 h 147359"/>
                    <a:gd name="connsiteX1" fmla="*/ 839033 w 839033"/>
                    <a:gd name="connsiteY1" fmla="*/ 0 h 147359"/>
                    <a:gd name="connsiteX2" fmla="*/ 839033 w 839033"/>
                    <a:gd name="connsiteY2" fmla="*/ 147359 h 147359"/>
                    <a:gd name="connsiteX3" fmla="*/ 0 w 839033"/>
                    <a:gd name="connsiteY3" fmla="*/ 147359 h 147359"/>
                    <a:gd name="connsiteX4" fmla="*/ 0 w 839033"/>
                    <a:gd name="connsiteY4" fmla="*/ 23813 h 147359"/>
                    <a:gd name="connsiteX0" fmla="*/ 0 w 839033"/>
                    <a:gd name="connsiteY0" fmla="*/ 1 h 123547"/>
                    <a:gd name="connsiteX1" fmla="*/ 834270 w 839033"/>
                    <a:gd name="connsiteY1" fmla="*/ 0 h 123547"/>
                    <a:gd name="connsiteX2" fmla="*/ 839033 w 839033"/>
                    <a:gd name="connsiteY2" fmla="*/ 123547 h 123547"/>
                    <a:gd name="connsiteX3" fmla="*/ 0 w 839033"/>
                    <a:gd name="connsiteY3" fmla="*/ 123547 h 123547"/>
                    <a:gd name="connsiteX4" fmla="*/ 0 w 839033"/>
                    <a:gd name="connsiteY4" fmla="*/ 1 h 123547"/>
                    <a:gd name="connsiteX0" fmla="*/ 0 w 839033"/>
                    <a:gd name="connsiteY0" fmla="*/ 28576 h 123547"/>
                    <a:gd name="connsiteX1" fmla="*/ 834270 w 839033"/>
                    <a:gd name="connsiteY1" fmla="*/ 0 h 123547"/>
                    <a:gd name="connsiteX2" fmla="*/ 839033 w 839033"/>
                    <a:gd name="connsiteY2" fmla="*/ 123547 h 123547"/>
                    <a:gd name="connsiteX3" fmla="*/ 0 w 839033"/>
                    <a:gd name="connsiteY3" fmla="*/ 123547 h 123547"/>
                    <a:gd name="connsiteX4" fmla="*/ 0 w 839033"/>
                    <a:gd name="connsiteY4" fmla="*/ 28576 h 123547"/>
                    <a:gd name="connsiteX0" fmla="*/ 0 w 839033"/>
                    <a:gd name="connsiteY0" fmla="*/ 4763 h 99734"/>
                    <a:gd name="connsiteX1" fmla="*/ 839032 w 839033"/>
                    <a:gd name="connsiteY1" fmla="*/ 0 h 99734"/>
                    <a:gd name="connsiteX2" fmla="*/ 839033 w 839033"/>
                    <a:gd name="connsiteY2" fmla="*/ 99734 h 99734"/>
                    <a:gd name="connsiteX3" fmla="*/ 0 w 839033"/>
                    <a:gd name="connsiteY3" fmla="*/ 99734 h 99734"/>
                    <a:gd name="connsiteX4" fmla="*/ 0 w 839033"/>
                    <a:gd name="connsiteY4" fmla="*/ 4763 h 99734"/>
                    <a:gd name="connsiteX0" fmla="*/ 0 w 839033"/>
                    <a:gd name="connsiteY0" fmla="*/ 0 h 94971"/>
                    <a:gd name="connsiteX1" fmla="*/ 839032 w 839033"/>
                    <a:gd name="connsiteY1" fmla="*/ 14287 h 94971"/>
                    <a:gd name="connsiteX2" fmla="*/ 839033 w 839033"/>
                    <a:gd name="connsiteY2" fmla="*/ 94971 h 94971"/>
                    <a:gd name="connsiteX3" fmla="*/ 0 w 839033"/>
                    <a:gd name="connsiteY3" fmla="*/ 94971 h 94971"/>
                    <a:gd name="connsiteX4" fmla="*/ 0 w 839033"/>
                    <a:gd name="connsiteY4" fmla="*/ 0 h 94971"/>
                    <a:gd name="connsiteX0" fmla="*/ 4763 w 839033"/>
                    <a:gd name="connsiteY0" fmla="*/ 19050 h 80684"/>
                    <a:gd name="connsiteX1" fmla="*/ 839032 w 839033"/>
                    <a:gd name="connsiteY1" fmla="*/ 0 h 80684"/>
                    <a:gd name="connsiteX2" fmla="*/ 839033 w 839033"/>
                    <a:gd name="connsiteY2" fmla="*/ 80684 h 80684"/>
                    <a:gd name="connsiteX3" fmla="*/ 0 w 839033"/>
                    <a:gd name="connsiteY3" fmla="*/ 80684 h 80684"/>
                    <a:gd name="connsiteX4" fmla="*/ 4763 w 839033"/>
                    <a:gd name="connsiteY4" fmla="*/ 19050 h 80684"/>
                    <a:gd name="connsiteX0" fmla="*/ 4763 w 839033"/>
                    <a:gd name="connsiteY0" fmla="*/ 0 h 61634"/>
                    <a:gd name="connsiteX1" fmla="*/ 839032 w 839033"/>
                    <a:gd name="connsiteY1" fmla="*/ 9525 h 61634"/>
                    <a:gd name="connsiteX2" fmla="*/ 839033 w 839033"/>
                    <a:gd name="connsiteY2" fmla="*/ 61634 h 61634"/>
                    <a:gd name="connsiteX3" fmla="*/ 0 w 839033"/>
                    <a:gd name="connsiteY3" fmla="*/ 61634 h 61634"/>
                    <a:gd name="connsiteX4" fmla="*/ 4763 w 839033"/>
                    <a:gd name="connsiteY4" fmla="*/ 0 h 61634"/>
                    <a:gd name="connsiteX0" fmla="*/ 1 w 839033"/>
                    <a:gd name="connsiteY0" fmla="*/ 14287 h 52109"/>
                    <a:gd name="connsiteX1" fmla="*/ 839032 w 839033"/>
                    <a:gd name="connsiteY1" fmla="*/ 0 h 52109"/>
                    <a:gd name="connsiteX2" fmla="*/ 839033 w 839033"/>
                    <a:gd name="connsiteY2" fmla="*/ 52109 h 52109"/>
                    <a:gd name="connsiteX3" fmla="*/ 0 w 839033"/>
                    <a:gd name="connsiteY3" fmla="*/ 52109 h 52109"/>
                    <a:gd name="connsiteX4" fmla="*/ 1 w 839033"/>
                    <a:gd name="connsiteY4" fmla="*/ 14287 h 52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033" h="52109">
                      <a:moveTo>
                        <a:pt x="1" y="14287"/>
                      </a:moveTo>
                      <a:lnTo>
                        <a:pt x="839032" y="0"/>
                      </a:lnTo>
                      <a:cubicBezTo>
                        <a:pt x="839032" y="33245"/>
                        <a:pt x="839033" y="18864"/>
                        <a:pt x="839033" y="52109"/>
                      </a:cubicBezTo>
                      <a:lnTo>
                        <a:pt x="0" y="52109"/>
                      </a:lnTo>
                      <a:cubicBezTo>
                        <a:pt x="0" y="39502"/>
                        <a:pt x="1" y="26894"/>
                        <a:pt x="1" y="14287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B195C5CB-24A5-D916-EC43-F78259EC4F83}"/>
                  </a:ext>
                </a:extLst>
              </p:cNvPr>
              <p:cNvGrpSpPr/>
              <p:nvPr/>
            </p:nvGrpSpPr>
            <p:grpSpPr>
              <a:xfrm>
                <a:off x="4113780" y="2829222"/>
                <a:ext cx="405922" cy="144779"/>
                <a:chOff x="8936203" y="3725691"/>
                <a:chExt cx="405922" cy="144779"/>
              </a:xfrm>
            </p:grpSpPr>
            <p:cxnSp>
              <p:nvCxnSpPr>
                <p:cNvPr id="128" name="Straight Arrow Connector 127">
                  <a:extLst>
                    <a:ext uri="{FF2B5EF4-FFF2-40B4-BE49-F238E27FC236}">
                      <a16:creationId xmlns:a16="http://schemas.microsoft.com/office/drawing/2014/main" id="{5DD4D816-27AB-20A4-52B2-34C07C39C2D9}"/>
                    </a:ext>
                  </a:extLst>
                </p:cNvPr>
                <p:cNvCxnSpPr>
                  <a:cxnSpLocks/>
                  <a:stCxn id="129" idx="3"/>
                </p:cNvCxnSpPr>
                <p:nvPr/>
              </p:nvCxnSpPr>
              <p:spPr>
                <a:xfrm flipH="1" flipV="1">
                  <a:off x="8936203" y="3725691"/>
                  <a:ext cx="395416" cy="144779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129" name="Rectangle: Rounded Corners 128">
                  <a:extLst>
                    <a:ext uri="{FF2B5EF4-FFF2-40B4-BE49-F238E27FC236}">
                      <a16:creationId xmlns:a16="http://schemas.microsoft.com/office/drawing/2014/main" id="{D1F795BE-80C6-80DC-C7D4-CF1CAF890CE2}"/>
                    </a:ext>
                  </a:extLst>
                </p:cNvPr>
                <p:cNvSpPr/>
                <p:nvPr/>
              </p:nvSpPr>
              <p:spPr>
                <a:xfrm rot="1211980">
                  <a:off x="9000499" y="3788630"/>
                  <a:ext cx="341626" cy="45719"/>
                </a:xfrm>
                <a:prstGeom prst="roundRect">
                  <a:avLst/>
                </a:prstGeom>
                <a:solidFill>
                  <a:srgbClr val="FFC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35" name="Arc 134">
            <a:extLst>
              <a:ext uri="{FF2B5EF4-FFF2-40B4-BE49-F238E27FC236}">
                <a16:creationId xmlns:a16="http://schemas.microsoft.com/office/drawing/2014/main" id="{0338FABF-E55D-D7D7-24EC-28551D97C0E7}"/>
              </a:ext>
            </a:extLst>
          </p:cNvPr>
          <p:cNvSpPr/>
          <p:nvPr/>
        </p:nvSpPr>
        <p:spPr>
          <a:xfrm rot="2914478" flipV="1">
            <a:off x="3935719" y="4403380"/>
            <a:ext cx="195824" cy="195824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BFD9FC3C-1412-8D8A-4980-DB7CE2AC61FE}"/>
              </a:ext>
            </a:extLst>
          </p:cNvPr>
          <p:cNvSpPr/>
          <p:nvPr/>
        </p:nvSpPr>
        <p:spPr>
          <a:xfrm rot="2914478" flipV="1">
            <a:off x="3618351" y="4403380"/>
            <a:ext cx="195824" cy="195824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3BA16C66-DECB-4FDF-1351-3739D1C051FB}"/>
              </a:ext>
            </a:extLst>
          </p:cNvPr>
          <p:cNvSpPr/>
          <p:nvPr/>
        </p:nvSpPr>
        <p:spPr>
          <a:xfrm rot="3995660" flipH="1">
            <a:off x="4179622" y="5077734"/>
            <a:ext cx="370073" cy="5511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6795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8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68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Isosceles Triangle 180">
            <a:extLst>
              <a:ext uri="{FF2B5EF4-FFF2-40B4-BE49-F238E27FC236}">
                <a16:creationId xmlns:a16="http://schemas.microsoft.com/office/drawing/2014/main" id="{EF30912B-59C8-AC53-2FFD-80080D828398}"/>
              </a:ext>
            </a:extLst>
          </p:cNvPr>
          <p:cNvSpPr/>
          <p:nvPr/>
        </p:nvSpPr>
        <p:spPr>
          <a:xfrm>
            <a:off x="-2716994" y="5087459"/>
            <a:ext cx="11299848" cy="7679576"/>
          </a:xfrm>
          <a:custGeom>
            <a:avLst/>
            <a:gdLst>
              <a:gd name="connsiteX0" fmla="*/ 0 w 6784540"/>
              <a:gd name="connsiteY0" fmla="*/ 3544335 h 3544335"/>
              <a:gd name="connsiteX1" fmla="*/ 3392270 w 6784540"/>
              <a:gd name="connsiteY1" fmla="*/ 0 h 3544335"/>
              <a:gd name="connsiteX2" fmla="*/ 6784540 w 6784540"/>
              <a:gd name="connsiteY2" fmla="*/ 3544335 h 3544335"/>
              <a:gd name="connsiteX3" fmla="*/ 0 w 6784540"/>
              <a:gd name="connsiteY3" fmla="*/ 3544335 h 3544335"/>
              <a:gd name="connsiteX0" fmla="*/ 0 w 7045797"/>
              <a:gd name="connsiteY0" fmla="*/ 1088518 h 3544335"/>
              <a:gd name="connsiteX1" fmla="*/ 3653527 w 7045797"/>
              <a:gd name="connsiteY1" fmla="*/ 0 h 3544335"/>
              <a:gd name="connsiteX2" fmla="*/ 7045797 w 7045797"/>
              <a:gd name="connsiteY2" fmla="*/ 3544335 h 3544335"/>
              <a:gd name="connsiteX3" fmla="*/ 0 w 7045797"/>
              <a:gd name="connsiteY3" fmla="*/ 1088518 h 3544335"/>
              <a:gd name="connsiteX0" fmla="*/ 0 w 8587214"/>
              <a:gd name="connsiteY0" fmla="*/ 1088518 h 1532655"/>
              <a:gd name="connsiteX1" fmla="*/ 3653527 w 8587214"/>
              <a:gd name="connsiteY1" fmla="*/ 0 h 1532655"/>
              <a:gd name="connsiteX2" fmla="*/ 8587214 w 8587214"/>
              <a:gd name="connsiteY2" fmla="*/ 1532655 h 1532655"/>
              <a:gd name="connsiteX3" fmla="*/ 0 w 8587214"/>
              <a:gd name="connsiteY3" fmla="*/ 1088518 h 1532655"/>
              <a:gd name="connsiteX0" fmla="*/ 0 w 8587214"/>
              <a:gd name="connsiteY0" fmla="*/ 775010 h 1219147"/>
              <a:gd name="connsiteX1" fmla="*/ 3653527 w 8587214"/>
              <a:gd name="connsiteY1" fmla="*/ 0 h 1219147"/>
              <a:gd name="connsiteX2" fmla="*/ 8587214 w 8587214"/>
              <a:gd name="connsiteY2" fmla="*/ 1219147 h 1219147"/>
              <a:gd name="connsiteX3" fmla="*/ 0 w 8587214"/>
              <a:gd name="connsiteY3" fmla="*/ 775010 h 1219147"/>
              <a:gd name="connsiteX0" fmla="*/ 0 w 8639466"/>
              <a:gd name="connsiteY0" fmla="*/ 775010 h 1088519"/>
              <a:gd name="connsiteX1" fmla="*/ 3653527 w 8639466"/>
              <a:gd name="connsiteY1" fmla="*/ 0 h 1088519"/>
              <a:gd name="connsiteX2" fmla="*/ 8639466 w 8639466"/>
              <a:gd name="connsiteY2" fmla="*/ 1088519 h 1088519"/>
              <a:gd name="connsiteX3" fmla="*/ 0 w 8639466"/>
              <a:gd name="connsiteY3" fmla="*/ 775010 h 1088519"/>
              <a:gd name="connsiteX0" fmla="*/ 0 w 8639466"/>
              <a:gd name="connsiteY0" fmla="*/ 513753 h 827262"/>
              <a:gd name="connsiteX1" fmla="*/ 3679653 w 8639466"/>
              <a:gd name="connsiteY1" fmla="*/ 0 h 827262"/>
              <a:gd name="connsiteX2" fmla="*/ 8639466 w 8639466"/>
              <a:gd name="connsiteY2" fmla="*/ 827262 h 827262"/>
              <a:gd name="connsiteX3" fmla="*/ 0 w 8639466"/>
              <a:gd name="connsiteY3" fmla="*/ 513753 h 827262"/>
              <a:gd name="connsiteX0" fmla="*/ 0 w 8639466"/>
              <a:gd name="connsiteY0" fmla="*/ 564279 h 877788"/>
              <a:gd name="connsiteX1" fmla="*/ 3679653 w 8639466"/>
              <a:gd name="connsiteY1" fmla="*/ 50526 h 877788"/>
              <a:gd name="connsiteX2" fmla="*/ 8639466 w 8639466"/>
              <a:gd name="connsiteY2" fmla="*/ 877788 h 877788"/>
              <a:gd name="connsiteX3" fmla="*/ 0 w 8639466"/>
              <a:gd name="connsiteY3" fmla="*/ 564279 h 877788"/>
              <a:gd name="connsiteX0" fmla="*/ 0 w 8639466"/>
              <a:gd name="connsiteY0" fmla="*/ 564279 h 1008417"/>
              <a:gd name="connsiteX1" fmla="*/ 3679653 w 8639466"/>
              <a:gd name="connsiteY1" fmla="*/ 50526 h 1008417"/>
              <a:gd name="connsiteX2" fmla="*/ 8639466 w 8639466"/>
              <a:gd name="connsiteY2" fmla="*/ 1008417 h 1008417"/>
              <a:gd name="connsiteX3" fmla="*/ 0 w 8639466"/>
              <a:gd name="connsiteY3" fmla="*/ 564279 h 1008417"/>
              <a:gd name="connsiteX0" fmla="*/ 0 w 8639466"/>
              <a:gd name="connsiteY0" fmla="*/ 564279 h 6928948"/>
              <a:gd name="connsiteX1" fmla="*/ 3679653 w 8639466"/>
              <a:gd name="connsiteY1" fmla="*/ 50526 h 6928948"/>
              <a:gd name="connsiteX2" fmla="*/ 8639466 w 8639466"/>
              <a:gd name="connsiteY2" fmla="*/ 1008417 h 6928948"/>
              <a:gd name="connsiteX3" fmla="*/ 4158077 w 8639466"/>
              <a:gd name="connsiteY3" fmla="*/ 6927946 h 6928948"/>
              <a:gd name="connsiteX4" fmla="*/ 0 w 8639466"/>
              <a:gd name="connsiteY4" fmla="*/ 564279 h 6928948"/>
              <a:gd name="connsiteX0" fmla="*/ 0 w 9449091"/>
              <a:gd name="connsiteY0" fmla="*/ 564279 h 7145154"/>
              <a:gd name="connsiteX1" fmla="*/ 3679653 w 9449091"/>
              <a:gd name="connsiteY1" fmla="*/ 50526 h 7145154"/>
              <a:gd name="connsiteX2" fmla="*/ 8639466 w 9449091"/>
              <a:gd name="connsiteY2" fmla="*/ 1008417 h 7145154"/>
              <a:gd name="connsiteX3" fmla="*/ 4158077 w 9449091"/>
              <a:gd name="connsiteY3" fmla="*/ 6927946 h 7145154"/>
              <a:gd name="connsiteX4" fmla="*/ 0 w 9449091"/>
              <a:gd name="connsiteY4" fmla="*/ 564279 h 7145154"/>
              <a:gd name="connsiteX0" fmla="*/ 432046 w 9881137"/>
              <a:gd name="connsiteY0" fmla="*/ 564279 h 7145154"/>
              <a:gd name="connsiteX1" fmla="*/ 4111699 w 9881137"/>
              <a:gd name="connsiteY1" fmla="*/ 50526 h 7145154"/>
              <a:gd name="connsiteX2" fmla="*/ 9071512 w 9881137"/>
              <a:gd name="connsiteY2" fmla="*/ 1008417 h 7145154"/>
              <a:gd name="connsiteX3" fmla="*/ 4590123 w 9881137"/>
              <a:gd name="connsiteY3" fmla="*/ 6927946 h 7145154"/>
              <a:gd name="connsiteX4" fmla="*/ 432046 w 9881137"/>
              <a:gd name="connsiteY4" fmla="*/ 564279 h 7145154"/>
              <a:gd name="connsiteX0" fmla="*/ 608504 w 10057595"/>
              <a:gd name="connsiteY0" fmla="*/ 564279 h 7383436"/>
              <a:gd name="connsiteX1" fmla="*/ 4288157 w 10057595"/>
              <a:gd name="connsiteY1" fmla="*/ 50526 h 7383436"/>
              <a:gd name="connsiteX2" fmla="*/ 9247970 w 10057595"/>
              <a:gd name="connsiteY2" fmla="*/ 1008417 h 7383436"/>
              <a:gd name="connsiteX3" fmla="*/ 4766581 w 10057595"/>
              <a:gd name="connsiteY3" fmla="*/ 6927946 h 7383436"/>
              <a:gd name="connsiteX4" fmla="*/ 608504 w 10057595"/>
              <a:gd name="connsiteY4" fmla="*/ 564279 h 7383436"/>
              <a:gd name="connsiteX0" fmla="*/ 608504 w 10057595"/>
              <a:gd name="connsiteY0" fmla="*/ 564279 h 7552394"/>
              <a:gd name="connsiteX1" fmla="*/ 4288157 w 10057595"/>
              <a:gd name="connsiteY1" fmla="*/ 50526 h 7552394"/>
              <a:gd name="connsiteX2" fmla="*/ 9247970 w 10057595"/>
              <a:gd name="connsiteY2" fmla="*/ 1008417 h 7552394"/>
              <a:gd name="connsiteX3" fmla="*/ 4766581 w 10057595"/>
              <a:gd name="connsiteY3" fmla="*/ 7136952 h 7552394"/>
              <a:gd name="connsiteX4" fmla="*/ 608504 w 10057595"/>
              <a:gd name="connsiteY4" fmla="*/ 564279 h 7552394"/>
              <a:gd name="connsiteX0" fmla="*/ 466094 w 11299848"/>
              <a:gd name="connsiteY0" fmla="*/ 70314 h 7679576"/>
              <a:gd name="connsiteX1" fmla="*/ 5530410 w 11299848"/>
              <a:gd name="connsiteY1" fmla="*/ 288081 h 7679576"/>
              <a:gd name="connsiteX2" fmla="*/ 10490223 w 11299848"/>
              <a:gd name="connsiteY2" fmla="*/ 1245972 h 7679576"/>
              <a:gd name="connsiteX3" fmla="*/ 6008834 w 11299848"/>
              <a:gd name="connsiteY3" fmla="*/ 7374507 h 7679576"/>
              <a:gd name="connsiteX4" fmla="*/ 466094 w 11299848"/>
              <a:gd name="connsiteY4" fmla="*/ 70314 h 767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9848" h="7679576">
                <a:moveTo>
                  <a:pt x="466094" y="70314"/>
                </a:moveTo>
                <a:cubicBezTo>
                  <a:pt x="1692645" y="-100937"/>
                  <a:pt x="2893070" y="67447"/>
                  <a:pt x="5530410" y="288081"/>
                </a:cubicBezTo>
                <a:lnTo>
                  <a:pt x="10490223" y="1245972"/>
                </a:lnTo>
                <a:cubicBezTo>
                  <a:pt x="13420381" y="8940680"/>
                  <a:pt x="7572299" y="7465262"/>
                  <a:pt x="6008834" y="7374507"/>
                </a:cubicBezTo>
                <a:cubicBezTo>
                  <a:pt x="2663379" y="8205491"/>
                  <a:pt x="-1387469" y="7808565"/>
                  <a:pt x="466094" y="70314"/>
                </a:cubicBezTo>
                <a:close/>
              </a:path>
            </a:pathLst>
          </a:custGeom>
          <a:solidFill>
            <a:srgbClr val="A69F97"/>
          </a:solidFill>
          <a:ln>
            <a:solidFill>
              <a:srgbClr val="A69F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AECA39-3871-411E-ECEA-660EB8FE0EC0}"/>
              </a:ext>
            </a:extLst>
          </p:cNvPr>
          <p:cNvGrpSpPr/>
          <p:nvPr/>
        </p:nvGrpSpPr>
        <p:grpSpPr>
          <a:xfrm>
            <a:off x="-2771695" y="3628679"/>
            <a:ext cx="5267597" cy="2382841"/>
            <a:chOff x="0" y="3622643"/>
            <a:chExt cx="5718630" cy="2586869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id="{F1B88508-7914-ECFE-2E09-C5584BD5AA9D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9">
              <a:extLst>
                <a:ext uri="{FF2B5EF4-FFF2-40B4-BE49-F238E27FC236}">
                  <a16:creationId xmlns:a16="http://schemas.microsoft.com/office/drawing/2014/main" id="{0C0AACA5-E648-2641-C758-9FA1A9177069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E738B726-25CD-C323-6958-5C71D6BF4E76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459907D7-DFAB-A653-EBA1-F3C9619F23B3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DC8C4858-5E13-C9B9-9B42-A72A5040C4A6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4B2524A1-4B35-DFDD-8189-B283B49D615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1">
              <a:extLst>
                <a:ext uri="{FF2B5EF4-FFF2-40B4-BE49-F238E27FC236}">
                  <a16:creationId xmlns:a16="http://schemas.microsoft.com/office/drawing/2014/main" id="{9E57B6A8-EA7D-F455-0448-BC7F1E05A39B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124F3246-8C0A-4CBA-9C10-F43F8AA7DC3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3B2C96-6ECC-9CFC-1E5A-C0FECFD30507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8A905-F929-9C3B-6D7D-4A54B1A4E3B5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F63B91-31ED-B56D-DB37-4B563B075CB4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56769D-4A77-6847-A904-61337F806B78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53">
              <a:extLst>
                <a:ext uri="{FF2B5EF4-FFF2-40B4-BE49-F238E27FC236}">
                  <a16:creationId xmlns:a16="http://schemas.microsoft.com/office/drawing/2014/main" id="{FFD316C9-4573-ACD0-D07F-59C14403FF37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53">
              <a:extLst>
                <a:ext uri="{FF2B5EF4-FFF2-40B4-BE49-F238E27FC236}">
                  <a16:creationId xmlns:a16="http://schemas.microsoft.com/office/drawing/2014/main" id="{DA6A354F-B268-8281-8757-3185DC3B201A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5DD439-E058-DDD5-4A3A-A32F00B446CE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39C899-4CCC-9569-C3E7-98464EFAFB7F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8888F7-7F50-AE91-7F6B-3369A658074E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C803FC-AAEA-2FC1-FCF3-84748801441F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1F19F9-6CC4-6016-C04E-5B1DFFB3383F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92ACC8-9449-FD0B-3F0D-83DB1C99DD07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B5F485F-FE29-CCA6-6348-D4FE3D17C579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14143D-99EC-A873-94CE-E28BEEF3A8E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543FD4-12C1-7847-901C-335A20AB174E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F6C6BC-DCA9-CC28-04F9-96741600B59F}"/>
              </a:ext>
            </a:extLst>
          </p:cNvPr>
          <p:cNvGrpSpPr/>
          <p:nvPr/>
        </p:nvGrpSpPr>
        <p:grpSpPr>
          <a:xfrm flipH="1">
            <a:off x="992777" y="3780007"/>
            <a:ext cx="1632071" cy="2390155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37D53F-5744-F7C7-6695-0ECB14E15FF7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411AEF-BB63-C661-6DEC-9BB90712E932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FADC22E-5E24-CE62-C60B-90E3CD9C280C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3E97F03-F6A6-838D-F2F8-714E6B42126B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16F4279-BE9B-45BE-2624-D28DBCB96237}"/>
                    </a:ext>
                  </a:extLst>
                </p:cNvPr>
                <p:cNvCxnSpPr>
                  <a:cxnSpLocks/>
                  <a:endCxn id="39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9BCF593-1DD4-FF8E-F26E-374A277CAE07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F6B4BF42-BB72-28B8-A3FA-906E7DFEB0E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6AAB49C9-B9EA-A820-2B48-D3FF37A885F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0460DCA6-D6EE-FF9C-6051-63ADEF7810B5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CBC8F7F-290C-A353-69E6-14C0F8A80AE0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2096838-6F0D-9F3C-EDB1-E34867464AA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8C36BFD-253B-7B30-8C08-C805C51EF19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1C51F6E-73E3-E944-1D2A-419BC5BDF1F7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86E0BA05-E708-D374-5AD7-4FE6B1D40460}"/>
                    </a:ext>
                  </a:extLst>
                </p:cNvPr>
                <p:cNvCxnSpPr>
                  <a:cxnSpLocks/>
                  <a:endCxn id="46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6" name="Rectangle: Top Corners Rounded 45">
                  <a:extLst>
                    <a:ext uri="{FF2B5EF4-FFF2-40B4-BE49-F238E27FC236}">
                      <a16:creationId xmlns:a16="http://schemas.microsoft.com/office/drawing/2014/main" id="{25DFFAF2-7D9D-395F-22A7-5E74D231848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AD1356-410E-B91C-C583-8A87C2667E5F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4C477B6-6830-56BB-4D45-E9DAB7F40329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B5BF324-E1BA-5188-4E0D-073EBC3C5ECD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8F3A21-6A89-8F9C-8A0D-B9CAAB96333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018F2B-BAD9-D521-8CDB-B2CF26035DC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A56015-B5AA-FB6D-26BC-4110A6783954}"/>
              </a:ext>
            </a:extLst>
          </p:cNvPr>
          <p:cNvGrpSpPr/>
          <p:nvPr/>
        </p:nvGrpSpPr>
        <p:grpSpPr>
          <a:xfrm>
            <a:off x="287821" y="4973562"/>
            <a:ext cx="4021555" cy="2250015"/>
            <a:chOff x="3467682" y="4521024"/>
            <a:chExt cx="4365897" cy="244267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FD26C68-2776-CE99-A802-8A8F6AF633FD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69C2D9C-9691-496E-1331-4A7864D2FE05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66">
                <a:extLst>
                  <a:ext uri="{FF2B5EF4-FFF2-40B4-BE49-F238E27FC236}">
                    <a16:creationId xmlns:a16="http://schemas.microsoft.com/office/drawing/2014/main" id="{6DB3C41B-3818-A6D3-C1B0-A14CF6FB918B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66">
                <a:extLst>
                  <a:ext uri="{FF2B5EF4-FFF2-40B4-BE49-F238E27FC236}">
                    <a16:creationId xmlns:a16="http://schemas.microsoft.com/office/drawing/2014/main" id="{15537CEE-4320-B588-5213-69A5E6B5D6A2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68">
                <a:extLst>
                  <a:ext uri="{FF2B5EF4-FFF2-40B4-BE49-F238E27FC236}">
                    <a16:creationId xmlns:a16="http://schemas.microsoft.com/office/drawing/2014/main" id="{79455DD9-BA22-432C-B8A2-C7B7D8A5C141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78E98FC1-76FC-AB63-C3EF-2783BA138053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69">
                <a:extLst>
                  <a:ext uri="{FF2B5EF4-FFF2-40B4-BE49-F238E27FC236}">
                    <a16:creationId xmlns:a16="http://schemas.microsoft.com/office/drawing/2014/main" id="{1E1BA2E0-540D-D39E-7609-0CBC53181E6D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D72F23-A165-6D64-AA25-08FF3179652D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53" name="Rectangle 75">
                <a:extLst>
                  <a:ext uri="{FF2B5EF4-FFF2-40B4-BE49-F238E27FC236}">
                    <a16:creationId xmlns:a16="http://schemas.microsoft.com/office/drawing/2014/main" id="{D8582E8A-9042-D958-1D85-CB511716C028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74">
                <a:extLst>
                  <a:ext uri="{FF2B5EF4-FFF2-40B4-BE49-F238E27FC236}">
                    <a16:creationId xmlns:a16="http://schemas.microsoft.com/office/drawing/2014/main" id="{FB708FE3-D4CA-4EC0-1E21-77C12FF2ED72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D43F15C-47D1-80FB-6409-94E0712F7A77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C1DF19-808B-121A-4CB3-C6C34ADCB2EC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D5FCEC-15DB-189B-A2BC-6AA77BA6688F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2A2CD5-0A7A-A2E5-2D6A-37128B743285}"/>
              </a:ext>
            </a:extLst>
          </p:cNvPr>
          <p:cNvGrpSpPr/>
          <p:nvPr/>
        </p:nvGrpSpPr>
        <p:grpSpPr>
          <a:xfrm>
            <a:off x="3212560" y="1363125"/>
            <a:ext cx="2937342" cy="2864047"/>
            <a:chOff x="3212560" y="1363125"/>
            <a:chExt cx="2937342" cy="2864047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A05C95-3416-76B7-CA74-C6735A8FDCC0}"/>
                </a:ext>
              </a:extLst>
            </p:cNvPr>
            <p:cNvGrpSpPr/>
            <p:nvPr/>
          </p:nvGrpSpPr>
          <p:grpSpPr>
            <a:xfrm>
              <a:off x="3742357" y="2885796"/>
              <a:ext cx="753152" cy="1069262"/>
              <a:chOff x="33241" y="1503719"/>
              <a:chExt cx="2006718" cy="2848969"/>
            </a:xfrm>
          </p:grpSpPr>
          <p:sp>
            <p:nvSpPr>
              <p:cNvPr id="62" name="Cloud 61">
                <a:extLst>
                  <a:ext uri="{FF2B5EF4-FFF2-40B4-BE49-F238E27FC236}">
                    <a16:creationId xmlns:a16="http://schemas.microsoft.com/office/drawing/2014/main" id="{D361F40E-F1E2-551E-CBEC-440664A12E4E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DF453457-79E8-FB92-E050-DD1D7552540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Cloud 63">
                <a:extLst>
                  <a:ext uri="{FF2B5EF4-FFF2-40B4-BE49-F238E27FC236}">
                    <a16:creationId xmlns:a16="http://schemas.microsoft.com/office/drawing/2014/main" id="{D29BE771-489C-39BC-06F3-7FCA6F9EB072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Cloud 64">
                <a:extLst>
                  <a:ext uri="{FF2B5EF4-FFF2-40B4-BE49-F238E27FC236}">
                    <a16:creationId xmlns:a16="http://schemas.microsoft.com/office/drawing/2014/main" id="{1560EC49-6636-A6C8-ED60-132CBAC1252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Cloud 65">
                <a:extLst>
                  <a:ext uri="{FF2B5EF4-FFF2-40B4-BE49-F238E27FC236}">
                    <a16:creationId xmlns:a16="http://schemas.microsoft.com/office/drawing/2014/main" id="{0C6DE5CE-10F6-2813-A3D9-65DE3606466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B1BB49A-1B55-02D0-277B-65052FCD091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C045D4C5-B0D7-FBCE-1971-528383315BDF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3" name="Flowchart: Decision 212">
                    <a:extLst>
                      <a:ext uri="{FF2B5EF4-FFF2-40B4-BE49-F238E27FC236}">
                        <a16:creationId xmlns:a16="http://schemas.microsoft.com/office/drawing/2014/main" id="{30864453-75FB-D2D5-1A38-BAB9F67A90A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20DF431E-768B-3CB0-B915-3787D1341D45}"/>
                      </a:ext>
                    </a:extLst>
                  </p:cNvPr>
                  <p:cNvCxnSpPr>
                    <a:cxnSpLocks/>
                    <a:stCxn id="113" idx="0"/>
                    <a:endCxn id="11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1EB79C3-1DB2-16D9-A296-E5C490FA136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99D61734-7AFF-F691-CE5F-F1498691D78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26BACFE-4396-26FB-54DE-4DD2C6FAC8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D1DC760-9E02-B7E9-FEBE-2F947B96C2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824620-754C-24DE-1E28-E47172FF8C94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A9A18B1-3C1C-9A21-E697-849755228A4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6" name="Flowchart: Decision 212">
                    <a:extLst>
                      <a:ext uri="{FF2B5EF4-FFF2-40B4-BE49-F238E27FC236}">
                        <a16:creationId xmlns:a16="http://schemas.microsoft.com/office/drawing/2014/main" id="{28FEB22E-A518-8723-E39D-6DB10813B5B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CF669DBD-28C2-33A1-741D-9C0E48A7F568}"/>
                      </a:ext>
                    </a:extLst>
                  </p:cNvPr>
                  <p:cNvCxnSpPr>
                    <a:cxnSpLocks/>
                    <a:stCxn id="106" idx="0"/>
                    <a:endCxn id="10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BEC00AF-8D03-6CCC-045F-4AF778F931C6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EF0F94A-E704-E8B9-1627-837921AE42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7609C1E7-1327-C208-F5EF-17958BA312C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5F898DC4-76B2-9884-8A04-0CA0908B10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6B478743-E3A5-DAAA-38A3-2ECCD247EFF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41266215-C25B-B279-75E6-D69F71E8AB5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9" name="Flowchart: Decision 212">
                    <a:extLst>
                      <a:ext uri="{FF2B5EF4-FFF2-40B4-BE49-F238E27FC236}">
                        <a16:creationId xmlns:a16="http://schemas.microsoft.com/office/drawing/2014/main" id="{138F1DF0-EEF2-09C5-D571-EC53731ED0D7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0FD339AA-2280-0DC8-456E-59E8204BE7C2}"/>
                      </a:ext>
                    </a:extLst>
                  </p:cNvPr>
                  <p:cNvCxnSpPr>
                    <a:cxnSpLocks/>
                    <a:stCxn id="99" idx="0"/>
                    <a:endCxn id="9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CD80ACBA-65BC-3BCA-084C-6050FA19FF1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E1E97D0-7306-B6C1-3895-906E37E44CE7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E1485D7-E765-D5F5-6586-84266A95A9E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F041A43-16AC-CCC7-272A-EE96E499FB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4A9C2C2-B8B1-8D9A-EA63-F54ABDC34B98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BCDDA3-6319-445A-CB15-B7E6DE46A2A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2" name="Flowchart: Decision 212">
                    <a:extLst>
                      <a:ext uri="{FF2B5EF4-FFF2-40B4-BE49-F238E27FC236}">
                        <a16:creationId xmlns:a16="http://schemas.microsoft.com/office/drawing/2014/main" id="{E041A828-827C-CF9E-D8FF-22DDEAB23E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8E47D6F1-5F30-80FD-9426-98BE41EFEDED}"/>
                      </a:ext>
                    </a:extLst>
                  </p:cNvPr>
                  <p:cNvCxnSpPr>
                    <a:cxnSpLocks/>
                    <a:stCxn id="92" idx="0"/>
                    <a:endCxn id="9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F032C0E-81EA-1282-0DFF-9F58C35603E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8D736DB1-2FC0-AD22-C599-DE50151E858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45B1E4-B101-C69E-150E-2D9C4F0B32A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86D01-EA02-3B67-72AA-8CDCA62DD0E9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DE7C63D7-117B-D3DC-911A-8DCA12515E1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723EBF-9FD9-99A2-C991-914164FDFA3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5" name="Flowchart: Decision 212">
                    <a:extLst>
                      <a:ext uri="{FF2B5EF4-FFF2-40B4-BE49-F238E27FC236}">
                        <a16:creationId xmlns:a16="http://schemas.microsoft.com/office/drawing/2014/main" id="{3C19078E-E0F4-5639-070B-3B57829D3E4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DD0C690-83EA-A20E-1636-74F208D51D8A}"/>
                      </a:ext>
                    </a:extLst>
                  </p:cNvPr>
                  <p:cNvCxnSpPr>
                    <a:cxnSpLocks/>
                    <a:stCxn id="85" idx="0"/>
                    <a:endCxn id="8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CDC0F41B-ED96-1C36-8BA6-0AE6C6CB06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CFEDBB8C-CB81-335F-BA1F-42284E276B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083E7EB-1060-7BC3-43FD-E54DC079784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4C8968A2-BE2D-B90A-B206-02740980175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836C1E2E-ACFA-9ACD-E46B-05DBDF98CB5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7F9CFEE-E9EC-939F-87F5-08C74FFDBC1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8" name="Flowchart: Decision 212">
                    <a:extLst>
                      <a:ext uri="{FF2B5EF4-FFF2-40B4-BE49-F238E27FC236}">
                        <a16:creationId xmlns:a16="http://schemas.microsoft.com/office/drawing/2014/main" id="{D98DD2CC-0D23-E7A8-AF17-69AE9BFE7E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9021E6C2-D5F8-BC39-57CA-9770A528F5D7}"/>
                      </a:ext>
                    </a:extLst>
                  </p:cNvPr>
                  <p:cNvCxnSpPr>
                    <a:cxnSpLocks/>
                    <a:stCxn id="78" idx="0"/>
                    <a:endCxn id="7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4FCF414F-CF26-9A2C-0B8D-C3A53CB7A79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ACDFF0D-0CA3-4FFA-7E94-3AA1E6EB0C1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7AD74D6-2B38-4A49-3C1C-3091FB1179C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BCA068EF-3F3D-1075-37BE-EBE90FCF4D2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5" name="Cloud 114">
              <a:extLst>
                <a:ext uri="{FF2B5EF4-FFF2-40B4-BE49-F238E27FC236}">
                  <a16:creationId xmlns:a16="http://schemas.microsoft.com/office/drawing/2014/main" id="{9D1FBBC8-34DE-D6AD-D4BD-768DD7521D15}"/>
                </a:ext>
              </a:extLst>
            </p:cNvPr>
            <p:cNvSpPr/>
            <p:nvPr/>
          </p:nvSpPr>
          <p:spPr>
            <a:xfrm>
              <a:off x="4932194" y="1945137"/>
              <a:ext cx="776220" cy="321035"/>
            </a:xfrm>
            <a:prstGeom prst="cloud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Sun 115">
              <a:extLst>
                <a:ext uri="{FF2B5EF4-FFF2-40B4-BE49-F238E27FC236}">
                  <a16:creationId xmlns:a16="http://schemas.microsoft.com/office/drawing/2014/main" id="{15A6C5AC-CF91-F727-1ADA-B26302D37F98}"/>
                </a:ext>
              </a:extLst>
            </p:cNvPr>
            <p:cNvSpPr/>
            <p:nvPr/>
          </p:nvSpPr>
          <p:spPr>
            <a:xfrm>
              <a:off x="3680596" y="1626461"/>
              <a:ext cx="669085" cy="669085"/>
            </a:xfrm>
            <a:prstGeom prst="sun">
              <a:avLst>
                <a:gd name="adj" fmla="val 30889"/>
              </a:avLst>
            </a:prstGeom>
            <a:solidFill>
              <a:srgbClr val="FFC000">
                <a:lumMod val="60000"/>
                <a:lumOff val="40000"/>
              </a:srgb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>
              <a:glow rad="25400">
                <a:srgbClr val="FFC000"/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F781D470-DF9C-A5D9-391A-96FB86C26CC3}"/>
                </a:ext>
              </a:extLst>
            </p:cNvPr>
            <p:cNvGrpSpPr/>
            <p:nvPr/>
          </p:nvGrpSpPr>
          <p:grpSpPr>
            <a:xfrm>
              <a:off x="5342869" y="2656266"/>
              <a:ext cx="202655" cy="169605"/>
              <a:chOff x="5321614" y="2760725"/>
              <a:chExt cx="1538280" cy="1287414"/>
            </a:xfrm>
            <a:gradFill>
              <a:gsLst>
                <a:gs pos="0">
                  <a:srgbClr val="4472C4">
                    <a:lumMod val="20000"/>
                    <a:lumOff val="80000"/>
                  </a:srgbClr>
                </a:gs>
                <a:gs pos="69000">
                  <a:srgbClr val="4472C4">
                    <a:lumMod val="20000"/>
                    <a:lumOff val="80000"/>
                  </a:srgbClr>
                </a:gs>
                <a:gs pos="46000">
                  <a:srgbClr val="FFC000">
                    <a:lumMod val="75000"/>
                  </a:srgbClr>
                </a:gs>
                <a:gs pos="89381">
                  <a:srgbClr val="E7E6E6"/>
                </a:gs>
                <a:gs pos="23000">
                  <a:srgbClr val="70AD47">
                    <a:lumMod val="75000"/>
                  </a:srgbClr>
                </a:gs>
              </a:gsLst>
              <a:lin ang="7800000" scaled="0"/>
            </a:gra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2A3428D-45A3-F5A6-3D84-44075714C00D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9E6EAC2-BF7D-B9CD-F31A-378770E37D83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DD03998-8D15-5B07-01C3-559892D57BAE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F8F1348-A351-5D88-707A-44BFA5E62C8F}"/>
                  </a:ext>
                </a:extLst>
              </p:cNvPr>
              <p:cNvCxnSpPr>
                <a:cxnSpLocks/>
                <a:stCxn id="120" idx="2"/>
                <a:endCxn id="120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 w="6350" cap="flat" cmpd="sng" algn="ctr">
                <a:solidFill>
                  <a:srgbClr val="C3B4A9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79EBD445-9D09-5A78-B279-9BD1C596394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642D1D1B-CC8F-F036-4F25-5D9241A37782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94B0F85D-981B-DC22-53B9-983CA7DAC50C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C60277F-3D08-E25D-9D79-A8A042BFE5C7}"/>
                </a:ext>
              </a:extLst>
            </p:cNvPr>
            <p:cNvGrpSpPr/>
            <p:nvPr/>
          </p:nvGrpSpPr>
          <p:grpSpPr>
            <a:xfrm>
              <a:off x="3212560" y="1363125"/>
              <a:ext cx="2937342" cy="2864047"/>
              <a:chOff x="7890387" y="884904"/>
              <a:chExt cx="3188849" cy="3109278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D3C13F6-6ECF-B357-0619-024C4C103240}"/>
                  </a:ext>
                </a:extLst>
              </p:cNvPr>
              <p:cNvSpPr/>
              <p:nvPr/>
            </p:nvSpPr>
            <p:spPr>
              <a:xfrm>
                <a:off x="9327359" y="1266825"/>
                <a:ext cx="169231" cy="2552700"/>
              </a:xfrm>
              <a:prstGeom prst="rect">
                <a:avLst/>
              </a:prstGeom>
              <a:solidFill>
                <a:srgbClr val="E7E6E6">
                  <a:lumMod val="75000"/>
                </a:srgbClr>
              </a:solidFill>
              <a:ln w="12700" cap="flat" cmpd="sng" algn="ctr">
                <a:solidFill>
                  <a:srgbClr val="E7E6E6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Rectangle 10">
                <a:extLst>
                  <a:ext uri="{FF2B5EF4-FFF2-40B4-BE49-F238E27FC236}">
                    <a16:creationId xmlns:a16="http://schemas.microsoft.com/office/drawing/2014/main" id="{2E16628E-AAEA-BA34-6E27-DF0A140E497A}"/>
                  </a:ext>
                </a:extLst>
              </p:cNvPr>
              <p:cNvSpPr/>
              <p:nvPr/>
            </p:nvSpPr>
            <p:spPr>
              <a:xfrm>
                <a:off x="8408861" y="3409141"/>
                <a:ext cx="2530702" cy="54633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  <a:gd name="connsiteX0" fmla="*/ 6350 w 2727552"/>
                  <a:gd name="connsiteY0" fmla="*/ 18841 h 135408"/>
                  <a:gd name="connsiteX1" fmla="*/ 2727552 w 2727552"/>
                  <a:gd name="connsiteY1" fmla="*/ 0 h 135408"/>
                  <a:gd name="connsiteX2" fmla="*/ 2603727 w 2727552"/>
                  <a:gd name="connsiteY2" fmla="*/ 135408 h 135408"/>
                  <a:gd name="connsiteX3" fmla="*/ 0 w 2727552"/>
                  <a:gd name="connsiteY3" fmla="*/ 83474 h 135408"/>
                  <a:gd name="connsiteX4" fmla="*/ 6350 w 2727552"/>
                  <a:gd name="connsiteY4" fmla="*/ 18841 h 135408"/>
                  <a:gd name="connsiteX0" fmla="*/ 6350 w 2641827"/>
                  <a:gd name="connsiteY0" fmla="*/ 0 h 116567"/>
                  <a:gd name="connsiteX1" fmla="*/ 2641827 w 2641827"/>
                  <a:gd name="connsiteY1" fmla="*/ 51069 h 116567"/>
                  <a:gd name="connsiteX2" fmla="*/ 2603727 w 2641827"/>
                  <a:gd name="connsiteY2" fmla="*/ 116567 h 116567"/>
                  <a:gd name="connsiteX3" fmla="*/ 0 w 2641827"/>
                  <a:gd name="connsiteY3" fmla="*/ 64633 h 116567"/>
                  <a:gd name="connsiteX4" fmla="*/ 6350 w 2641827"/>
                  <a:gd name="connsiteY4" fmla="*/ 0 h 116567"/>
                  <a:gd name="connsiteX0" fmla="*/ 6350 w 2708502"/>
                  <a:gd name="connsiteY0" fmla="*/ 0 h 118564"/>
                  <a:gd name="connsiteX1" fmla="*/ 2641827 w 2708502"/>
                  <a:gd name="connsiteY1" fmla="*/ 51069 h 118564"/>
                  <a:gd name="connsiteX2" fmla="*/ 2708502 w 2708502"/>
                  <a:gd name="connsiteY2" fmla="*/ 118564 h 118564"/>
                  <a:gd name="connsiteX3" fmla="*/ 0 w 2708502"/>
                  <a:gd name="connsiteY3" fmla="*/ 64633 h 118564"/>
                  <a:gd name="connsiteX4" fmla="*/ 6350 w 2708502"/>
                  <a:gd name="connsiteY4" fmla="*/ 0 h 118564"/>
                  <a:gd name="connsiteX0" fmla="*/ 6350 w 2641827"/>
                  <a:gd name="connsiteY0" fmla="*/ 0 h 120561"/>
                  <a:gd name="connsiteX1" fmla="*/ 2641827 w 2641827"/>
                  <a:gd name="connsiteY1" fmla="*/ 51069 h 120561"/>
                  <a:gd name="connsiteX2" fmla="*/ 2565627 w 2641827"/>
                  <a:gd name="connsiteY2" fmla="*/ 120561 h 120561"/>
                  <a:gd name="connsiteX3" fmla="*/ 0 w 2641827"/>
                  <a:gd name="connsiteY3" fmla="*/ 64633 h 120561"/>
                  <a:gd name="connsiteX4" fmla="*/ 6350 w 2641827"/>
                  <a:gd name="connsiteY4" fmla="*/ 0 h 120561"/>
                  <a:gd name="connsiteX0" fmla="*/ 6350 w 2565627"/>
                  <a:gd name="connsiteY0" fmla="*/ 0 h 120561"/>
                  <a:gd name="connsiteX1" fmla="*/ 2546577 w 2565627"/>
                  <a:gd name="connsiteY1" fmla="*/ 53066 h 120561"/>
                  <a:gd name="connsiteX2" fmla="*/ 2565627 w 2565627"/>
                  <a:gd name="connsiteY2" fmla="*/ 120561 h 120561"/>
                  <a:gd name="connsiteX3" fmla="*/ 0 w 2565627"/>
                  <a:gd name="connsiteY3" fmla="*/ 64633 h 120561"/>
                  <a:gd name="connsiteX4" fmla="*/ 6350 w 2565627"/>
                  <a:gd name="connsiteY4" fmla="*/ 0 h 120561"/>
                  <a:gd name="connsiteX0" fmla="*/ 6350 w 2546577"/>
                  <a:gd name="connsiteY0" fmla="*/ 0 h 120561"/>
                  <a:gd name="connsiteX1" fmla="*/ 2546577 w 2546577"/>
                  <a:gd name="connsiteY1" fmla="*/ 53066 h 120561"/>
                  <a:gd name="connsiteX2" fmla="*/ 2546577 w 2546577"/>
                  <a:gd name="connsiteY2" fmla="*/ 120561 h 120561"/>
                  <a:gd name="connsiteX3" fmla="*/ 0 w 2546577"/>
                  <a:gd name="connsiteY3" fmla="*/ 64633 h 120561"/>
                  <a:gd name="connsiteX4" fmla="*/ 6350 w 2546577"/>
                  <a:gd name="connsiteY4" fmla="*/ 0 h 120561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50800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30702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30702"/>
                  <a:gd name="connsiteY0" fmla="*/ 0 h 114569"/>
                  <a:gd name="connsiteX1" fmla="*/ 2530702 w 2530702"/>
                  <a:gd name="connsiteY1" fmla="*/ 51069 h 114569"/>
                  <a:gd name="connsiteX2" fmla="*/ 2521177 w 2530702"/>
                  <a:gd name="connsiteY2" fmla="*/ 114569 h 114569"/>
                  <a:gd name="connsiteX3" fmla="*/ 3175 w 2530702"/>
                  <a:gd name="connsiteY3" fmla="*/ 62636 h 114569"/>
                  <a:gd name="connsiteX4" fmla="*/ 0 w 2530702"/>
                  <a:gd name="connsiteY4" fmla="*/ 0 h 114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02" h="114569">
                    <a:moveTo>
                      <a:pt x="0" y="0"/>
                    </a:moveTo>
                    <a:lnTo>
                      <a:pt x="2530702" y="51069"/>
                    </a:lnTo>
                    <a:lnTo>
                      <a:pt x="2521177" y="114569"/>
                    </a:lnTo>
                    <a:lnTo>
                      <a:pt x="3175" y="626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12795B5-F387-A7DA-C2FA-B0B530D7A52B}"/>
                  </a:ext>
                </a:extLst>
              </p:cNvPr>
              <p:cNvSpPr/>
              <p:nvPr/>
            </p:nvSpPr>
            <p:spPr>
              <a:xfrm>
                <a:off x="7890387" y="990600"/>
                <a:ext cx="427703" cy="2696497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9">
                <a:extLst>
                  <a:ext uri="{FF2B5EF4-FFF2-40B4-BE49-F238E27FC236}">
                    <a16:creationId xmlns:a16="http://schemas.microsoft.com/office/drawing/2014/main" id="{DC0CBA8C-4FD9-AC68-E516-D17293AE6885}"/>
                  </a:ext>
                </a:extLst>
              </p:cNvPr>
              <p:cNvSpPr/>
              <p:nvPr/>
            </p:nvSpPr>
            <p:spPr>
              <a:xfrm>
                <a:off x="7913944" y="3691373"/>
                <a:ext cx="3165292" cy="302809"/>
              </a:xfrm>
              <a:custGeom>
                <a:avLst/>
                <a:gdLst>
                  <a:gd name="connsiteX0" fmla="*/ 0 w 2920181"/>
                  <a:gd name="connsiteY0" fmla="*/ 0 h 90948"/>
                  <a:gd name="connsiteX1" fmla="*/ 2920181 w 2920181"/>
                  <a:gd name="connsiteY1" fmla="*/ 0 h 90948"/>
                  <a:gd name="connsiteX2" fmla="*/ 2920181 w 2920181"/>
                  <a:gd name="connsiteY2" fmla="*/ 90948 h 90948"/>
                  <a:gd name="connsiteX3" fmla="*/ 0 w 2920181"/>
                  <a:gd name="connsiteY3" fmla="*/ 90948 h 90948"/>
                  <a:gd name="connsiteX4" fmla="*/ 0 w 2920181"/>
                  <a:gd name="connsiteY4" fmla="*/ 0 h 90948"/>
                  <a:gd name="connsiteX0" fmla="*/ 396240 w 3316421"/>
                  <a:gd name="connsiteY0" fmla="*/ 0 h 90948"/>
                  <a:gd name="connsiteX1" fmla="*/ 3316421 w 3316421"/>
                  <a:gd name="connsiteY1" fmla="*/ 0 h 90948"/>
                  <a:gd name="connsiteX2" fmla="*/ 3316421 w 3316421"/>
                  <a:gd name="connsiteY2" fmla="*/ 90948 h 90948"/>
                  <a:gd name="connsiteX3" fmla="*/ 0 w 3316421"/>
                  <a:gd name="connsiteY3" fmla="*/ 7128 h 90948"/>
                  <a:gd name="connsiteX4" fmla="*/ 396240 w 3316421"/>
                  <a:gd name="connsiteY4" fmla="*/ 0 h 90948"/>
                  <a:gd name="connsiteX0" fmla="*/ 632460 w 3316421"/>
                  <a:gd name="connsiteY0" fmla="*/ 0 h 212868"/>
                  <a:gd name="connsiteX1" fmla="*/ 3316421 w 3316421"/>
                  <a:gd name="connsiteY1" fmla="*/ 121920 h 212868"/>
                  <a:gd name="connsiteX2" fmla="*/ 3316421 w 3316421"/>
                  <a:gd name="connsiteY2" fmla="*/ 212868 h 212868"/>
                  <a:gd name="connsiteX3" fmla="*/ 0 w 3316421"/>
                  <a:gd name="connsiteY3" fmla="*/ 129048 h 212868"/>
                  <a:gd name="connsiteX4" fmla="*/ 632460 w 3316421"/>
                  <a:gd name="connsiteY4" fmla="*/ 0 h 212868"/>
                  <a:gd name="connsiteX0" fmla="*/ 441960 w 3316421"/>
                  <a:gd name="connsiteY0" fmla="*/ 0 h 136668"/>
                  <a:gd name="connsiteX1" fmla="*/ 3316421 w 3316421"/>
                  <a:gd name="connsiteY1" fmla="*/ 45720 h 136668"/>
                  <a:gd name="connsiteX2" fmla="*/ 3316421 w 3316421"/>
                  <a:gd name="connsiteY2" fmla="*/ 136668 h 136668"/>
                  <a:gd name="connsiteX3" fmla="*/ 0 w 3316421"/>
                  <a:gd name="connsiteY3" fmla="*/ 52848 h 136668"/>
                  <a:gd name="connsiteX4" fmla="*/ 441960 w 3316421"/>
                  <a:gd name="connsiteY4" fmla="*/ 0 h 136668"/>
                  <a:gd name="connsiteX0" fmla="*/ 449580 w 3316421"/>
                  <a:gd name="connsiteY0" fmla="*/ 0 h 113808"/>
                  <a:gd name="connsiteX1" fmla="*/ 3316421 w 3316421"/>
                  <a:gd name="connsiteY1" fmla="*/ 22860 h 113808"/>
                  <a:gd name="connsiteX2" fmla="*/ 3316421 w 3316421"/>
                  <a:gd name="connsiteY2" fmla="*/ 113808 h 113808"/>
                  <a:gd name="connsiteX3" fmla="*/ 0 w 3316421"/>
                  <a:gd name="connsiteY3" fmla="*/ 29988 h 113808"/>
                  <a:gd name="connsiteX4" fmla="*/ 449580 w 3316421"/>
                  <a:gd name="connsiteY4" fmla="*/ 0 h 113808"/>
                  <a:gd name="connsiteX0" fmla="*/ 449580 w 3316421"/>
                  <a:gd name="connsiteY0" fmla="*/ 7620 h 121428"/>
                  <a:gd name="connsiteX1" fmla="*/ 3133541 w 3316421"/>
                  <a:gd name="connsiteY1" fmla="*/ 0 h 121428"/>
                  <a:gd name="connsiteX2" fmla="*/ 3316421 w 3316421"/>
                  <a:gd name="connsiteY2" fmla="*/ 121428 h 121428"/>
                  <a:gd name="connsiteX3" fmla="*/ 0 w 3316421"/>
                  <a:gd name="connsiteY3" fmla="*/ 37608 h 121428"/>
                  <a:gd name="connsiteX4" fmla="*/ 449580 w 3316421"/>
                  <a:gd name="connsiteY4" fmla="*/ 7620 h 121428"/>
                  <a:gd name="connsiteX0" fmla="*/ 449580 w 3133541"/>
                  <a:gd name="connsiteY0" fmla="*/ 7620 h 37608"/>
                  <a:gd name="connsiteX1" fmla="*/ 3133541 w 3133541"/>
                  <a:gd name="connsiteY1" fmla="*/ 0 h 37608"/>
                  <a:gd name="connsiteX2" fmla="*/ 2714441 w 3133541"/>
                  <a:gd name="connsiteY2" fmla="*/ 29988 h 37608"/>
                  <a:gd name="connsiteX3" fmla="*/ 0 w 3133541"/>
                  <a:gd name="connsiteY3" fmla="*/ 37608 h 37608"/>
                  <a:gd name="connsiteX4" fmla="*/ 449580 w 3133541"/>
                  <a:gd name="connsiteY4" fmla="*/ 7620 h 37608"/>
                  <a:gd name="connsiteX0" fmla="*/ 396968 w 3080929"/>
                  <a:gd name="connsiteY0" fmla="*/ 7620 h 29988"/>
                  <a:gd name="connsiteX1" fmla="*/ 3080929 w 3080929"/>
                  <a:gd name="connsiteY1" fmla="*/ 0 h 29988"/>
                  <a:gd name="connsiteX2" fmla="*/ 2661829 w 3080929"/>
                  <a:gd name="connsiteY2" fmla="*/ 29988 h 29988"/>
                  <a:gd name="connsiteX3" fmla="*/ 0 w 3080929"/>
                  <a:gd name="connsiteY3" fmla="*/ 8775 h 29988"/>
                  <a:gd name="connsiteX4" fmla="*/ 396968 w 3080929"/>
                  <a:gd name="connsiteY4" fmla="*/ 7620 h 29988"/>
                  <a:gd name="connsiteX0" fmla="*/ 396968 w 3278226"/>
                  <a:gd name="connsiteY0" fmla="*/ 0 h 26227"/>
                  <a:gd name="connsiteX1" fmla="*/ 3278226 w 3278226"/>
                  <a:gd name="connsiteY1" fmla="*/ 26227 h 26227"/>
                  <a:gd name="connsiteX2" fmla="*/ 2661829 w 3278226"/>
                  <a:gd name="connsiteY2" fmla="*/ 22368 h 26227"/>
                  <a:gd name="connsiteX3" fmla="*/ 0 w 3278226"/>
                  <a:gd name="connsiteY3" fmla="*/ 1155 h 26227"/>
                  <a:gd name="connsiteX4" fmla="*/ 396968 w 3278226"/>
                  <a:gd name="connsiteY4" fmla="*/ 0 h 26227"/>
                  <a:gd name="connsiteX0" fmla="*/ 396968 w 3278226"/>
                  <a:gd name="connsiteY0" fmla="*/ 0 h 29890"/>
                  <a:gd name="connsiteX1" fmla="*/ 3278226 w 3278226"/>
                  <a:gd name="connsiteY1" fmla="*/ 26227 h 29890"/>
                  <a:gd name="connsiteX2" fmla="*/ 2898585 w 3278226"/>
                  <a:gd name="connsiteY2" fmla="*/ 29890 h 29890"/>
                  <a:gd name="connsiteX3" fmla="*/ 0 w 3278226"/>
                  <a:gd name="connsiteY3" fmla="*/ 1155 h 29890"/>
                  <a:gd name="connsiteX4" fmla="*/ 396968 w 3278226"/>
                  <a:gd name="connsiteY4" fmla="*/ 0 h 2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8226" h="29890">
                    <a:moveTo>
                      <a:pt x="396968" y="0"/>
                    </a:moveTo>
                    <a:lnTo>
                      <a:pt x="3278226" y="26227"/>
                    </a:lnTo>
                    <a:lnTo>
                      <a:pt x="2898585" y="29890"/>
                    </a:lnTo>
                    <a:lnTo>
                      <a:pt x="0" y="1155"/>
                    </a:lnTo>
                    <a:lnTo>
                      <a:pt x="396968" y="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Rectangle 10">
                <a:extLst>
                  <a:ext uri="{FF2B5EF4-FFF2-40B4-BE49-F238E27FC236}">
                    <a16:creationId xmlns:a16="http://schemas.microsoft.com/office/drawing/2014/main" id="{FA25D131-A806-B2CC-F6FD-18D03B6922D8}"/>
                  </a:ext>
                </a:extLst>
              </p:cNvPr>
              <p:cNvSpPr/>
              <p:nvPr/>
            </p:nvSpPr>
            <p:spPr>
              <a:xfrm>
                <a:off x="8260394" y="899679"/>
                <a:ext cx="2746602" cy="39805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602" h="83474">
                    <a:moveTo>
                      <a:pt x="6350" y="18841"/>
                    </a:moveTo>
                    <a:lnTo>
                      <a:pt x="2727552" y="0"/>
                    </a:lnTo>
                    <a:lnTo>
                      <a:pt x="2746602" y="67495"/>
                    </a:lnTo>
                    <a:lnTo>
                      <a:pt x="0" y="83474"/>
                    </a:lnTo>
                    <a:lnTo>
                      <a:pt x="6350" y="1884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98FF837-37DF-4FF2-C8DE-C9C76AC7070D}"/>
                  </a:ext>
                </a:extLst>
              </p:cNvPr>
              <p:cNvSpPr/>
              <p:nvPr/>
            </p:nvSpPr>
            <p:spPr>
              <a:xfrm>
                <a:off x="8258915" y="1281195"/>
                <a:ext cx="169231" cy="242027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B45A957-F2D7-B749-570E-DA143A3288E2}"/>
                  </a:ext>
                </a:extLst>
              </p:cNvPr>
              <p:cNvSpPr/>
              <p:nvPr/>
            </p:nvSpPr>
            <p:spPr>
              <a:xfrm>
                <a:off x="10595814" y="899679"/>
                <a:ext cx="239105" cy="303621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40EE23-A0C3-CBC3-4071-C64CBB925178}"/>
                  </a:ext>
                </a:extLst>
              </p:cNvPr>
              <p:cNvSpPr/>
              <p:nvPr/>
            </p:nvSpPr>
            <p:spPr>
              <a:xfrm>
                <a:off x="10611589" y="884904"/>
                <a:ext cx="427703" cy="3090196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1187CB6-CBD9-FBF8-5070-15FE18060D34}"/>
                  </a:ext>
                </a:extLst>
              </p:cNvPr>
              <p:cNvSpPr/>
              <p:nvPr/>
            </p:nvSpPr>
            <p:spPr>
              <a:xfrm>
                <a:off x="9289956" y="1200611"/>
                <a:ext cx="169231" cy="25527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A059F07-0CF0-F52D-551D-976B57AED537}"/>
              </a:ext>
            </a:extLst>
          </p:cNvPr>
          <p:cNvGrpSpPr/>
          <p:nvPr/>
        </p:nvGrpSpPr>
        <p:grpSpPr>
          <a:xfrm>
            <a:off x="-2655389" y="2741368"/>
            <a:ext cx="4962168" cy="512317"/>
            <a:chOff x="62134" y="2192195"/>
            <a:chExt cx="5387049" cy="556184"/>
          </a:xfrm>
        </p:grpSpPr>
        <p:sp>
          <p:nvSpPr>
            <p:cNvPr id="153" name="Rectangle 23">
              <a:extLst>
                <a:ext uri="{FF2B5EF4-FFF2-40B4-BE49-F238E27FC236}">
                  <a16:creationId xmlns:a16="http://schemas.microsoft.com/office/drawing/2014/main" id="{48303020-D04F-5E62-B9F8-05431F000B94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EF31CDA-A14E-3B77-9F3A-F6C8DE26B2D0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ED6D3ED-348C-DFC0-850E-28010422044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2B7AA-585E-EE85-D1A7-FFC98975B8AB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DA9B9EA-B2D7-BAF8-FA2D-EF8BC7138384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A48200DB-7272-F493-EC56-3E1503F4F57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50" name="emojimouth">
            <a:hlinkClick r:id="" action="ppaction://media"/>
            <a:extLst>
              <a:ext uri="{FF2B5EF4-FFF2-40B4-BE49-F238E27FC236}">
                <a16:creationId xmlns:a16="http://schemas.microsoft.com/office/drawing/2014/main" id="{FA140497-A244-C8DF-49C0-F249404C97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>
            <a:off x="1909202" y="4801767"/>
            <a:ext cx="190713" cy="139520"/>
          </a:xfrm>
          <a:prstGeom prst="rect">
            <a:avLst/>
          </a:prstGeom>
        </p:spPr>
      </p:pic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C97F268-4E5A-0EF8-29D9-117C54CB59C9}"/>
              </a:ext>
            </a:extLst>
          </p:cNvPr>
          <p:cNvGrpSpPr/>
          <p:nvPr/>
        </p:nvGrpSpPr>
        <p:grpSpPr>
          <a:xfrm flipH="1">
            <a:off x="4494384" y="3329127"/>
            <a:ext cx="2088522" cy="3176848"/>
            <a:chOff x="157619" y="7301478"/>
            <a:chExt cx="2651636" cy="4033401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0FF8744-43FD-2EA6-CF1C-C72184E64B13}"/>
                </a:ext>
              </a:extLst>
            </p:cNvPr>
            <p:cNvSpPr/>
            <p:nvPr/>
          </p:nvSpPr>
          <p:spPr>
            <a:xfrm rot="501063">
              <a:off x="194174" y="7301478"/>
              <a:ext cx="2536873" cy="2261468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1F2EF86D-408F-13A3-8EEF-3EDD0877867E}"/>
                </a:ext>
              </a:extLst>
            </p:cNvPr>
            <p:cNvGrpSpPr/>
            <p:nvPr/>
          </p:nvGrpSpPr>
          <p:grpSpPr>
            <a:xfrm>
              <a:off x="157619" y="7374544"/>
              <a:ext cx="2651636" cy="3960335"/>
              <a:chOff x="157619" y="7374544"/>
              <a:chExt cx="2651636" cy="3960335"/>
            </a:xfrm>
          </p:grpSpPr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5BCCE4DF-5CA0-4E2E-B18B-D9F5EA60A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971" y="9468604"/>
                <a:ext cx="40462" cy="1807641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FCE6A58E-FAF1-4B80-3E05-D328C81DF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1801" y="9698946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6133CFB6-E4C0-2937-B08E-321A05C5A69E}"/>
                  </a:ext>
                </a:extLst>
              </p:cNvPr>
              <p:cNvSpPr/>
              <p:nvPr/>
            </p:nvSpPr>
            <p:spPr>
              <a:xfrm>
                <a:off x="272382" y="7684328"/>
                <a:ext cx="2536873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1A3526FD-0DE1-C19C-5934-4CBA5235FDA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0" name="Rectangle: Top Corners Rounded 169">
                <a:extLst>
                  <a:ext uri="{FF2B5EF4-FFF2-40B4-BE49-F238E27FC236}">
                    <a16:creationId xmlns:a16="http://schemas.microsoft.com/office/drawing/2014/main" id="{C8674CB6-B935-2EC5-B9F6-766153811CFE}"/>
                  </a:ext>
                </a:extLst>
              </p:cNvPr>
              <p:cNvSpPr/>
              <p:nvPr/>
            </p:nvSpPr>
            <p:spPr>
              <a:xfrm>
                <a:off x="1649788" y="11004441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1" name="Rectangle: Top Corners Rounded 170">
                <a:extLst>
                  <a:ext uri="{FF2B5EF4-FFF2-40B4-BE49-F238E27FC236}">
                    <a16:creationId xmlns:a16="http://schemas.microsoft.com/office/drawing/2014/main" id="{665DB8B2-CA07-C7DF-ACDE-13BAD8D3F6AC}"/>
                  </a:ext>
                </a:extLst>
              </p:cNvPr>
              <p:cNvSpPr/>
              <p:nvPr/>
            </p:nvSpPr>
            <p:spPr>
              <a:xfrm>
                <a:off x="1371705" y="1113456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8CC20AC-2960-1A85-C6F7-0A4964939E9E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705B92D9-D05B-19B7-D7ED-F6BCDB7E3C13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67EAF7F5-DD0D-F471-67D2-7368B0119210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F18FF310-9318-EF35-135E-96E881263D9F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128D6DBF-9378-A8B8-F9EA-E8D4974A570B}"/>
                  </a:ext>
                </a:extLst>
              </p:cNvPr>
              <p:cNvSpPr/>
              <p:nvPr/>
            </p:nvSpPr>
            <p:spPr>
              <a:xfrm rot="21047628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17E08B7-C888-210D-2450-1DAE9B5CB445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A837F067-7434-EDA5-C034-C74659E9B17B}"/>
              </a:ext>
            </a:extLst>
          </p:cNvPr>
          <p:cNvSpPr/>
          <p:nvPr/>
        </p:nvSpPr>
        <p:spPr>
          <a:xfrm rot="18394712">
            <a:off x="5241959" y="4976666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B6E9AB11-2754-2E62-BB57-08477B62899E}"/>
              </a:ext>
            </a:extLst>
          </p:cNvPr>
          <p:cNvSpPr/>
          <p:nvPr/>
        </p:nvSpPr>
        <p:spPr>
          <a:xfrm>
            <a:off x="5048703" y="5082590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35" name="AIVoiceGenerator_com_27-12-2024T22_49_42_ Ashley">
            <a:hlinkClick r:id="" action="ppaction://media"/>
            <a:extLst>
              <a:ext uri="{FF2B5EF4-FFF2-40B4-BE49-F238E27FC236}">
                <a16:creationId xmlns:a16="http://schemas.microsoft.com/office/drawing/2014/main" id="{723CDC81-C62C-2760-9640-2EA682D5CD7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478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48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Isosceles Triangle 180">
            <a:extLst>
              <a:ext uri="{FF2B5EF4-FFF2-40B4-BE49-F238E27FC236}">
                <a16:creationId xmlns:a16="http://schemas.microsoft.com/office/drawing/2014/main" id="{5BDFDAF1-015E-CE48-AC4B-2865BE38AC24}"/>
              </a:ext>
            </a:extLst>
          </p:cNvPr>
          <p:cNvSpPr/>
          <p:nvPr/>
        </p:nvSpPr>
        <p:spPr>
          <a:xfrm>
            <a:off x="-2716994" y="5087459"/>
            <a:ext cx="11299848" cy="7679576"/>
          </a:xfrm>
          <a:custGeom>
            <a:avLst/>
            <a:gdLst>
              <a:gd name="connsiteX0" fmla="*/ 0 w 6784540"/>
              <a:gd name="connsiteY0" fmla="*/ 3544335 h 3544335"/>
              <a:gd name="connsiteX1" fmla="*/ 3392270 w 6784540"/>
              <a:gd name="connsiteY1" fmla="*/ 0 h 3544335"/>
              <a:gd name="connsiteX2" fmla="*/ 6784540 w 6784540"/>
              <a:gd name="connsiteY2" fmla="*/ 3544335 h 3544335"/>
              <a:gd name="connsiteX3" fmla="*/ 0 w 6784540"/>
              <a:gd name="connsiteY3" fmla="*/ 3544335 h 3544335"/>
              <a:gd name="connsiteX0" fmla="*/ 0 w 7045797"/>
              <a:gd name="connsiteY0" fmla="*/ 1088518 h 3544335"/>
              <a:gd name="connsiteX1" fmla="*/ 3653527 w 7045797"/>
              <a:gd name="connsiteY1" fmla="*/ 0 h 3544335"/>
              <a:gd name="connsiteX2" fmla="*/ 7045797 w 7045797"/>
              <a:gd name="connsiteY2" fmla="*/ 3544335 h 3544335"/>
              <a:gd name="connsiteX3" fmla="*/ 0 w 7045797"/>
              <a:gd name="connsiteY3" fmla="*/ 1088518 h 3544335"/>
              <a:gd name="connsiteX0" fmla="*/ 0 w 8587214"/>
              <a:gd name="connsiteY0" fmla="*/ 1088518 h 1532655"/>
              <a:gd name="connsiteX1" fmla="*/ 3653527 w 8587214"/>
              <a:gd name="connsiteY1" fmla="*/ 0 h 1532655"/>
              <a:gd name="connsiteX2" fmla="*/ 8587214 w 8587214"/>
              <a:gd name="connsiteY2" fmla="*/ 1532655 h 1532655"/>
              <a:gd name="connsiteX3" fmla="*/ 0 w 8587214"/>
              <a:gd name="connsiteY3" fmla="*/ 1088518 h 1532655"/>
              <a:gd name="connsiteX0" fmla="*/ 0 w 8587214"/>
              <a:gd name="connsiteY0" fmla="*/ 775010 h 1219147"/>
              <a:gd name="connsiteX1" fmla="*/ 3653527 w 8587214"/>
              <a:gd name="connsiteY1" fmla="*/ 0 h 1219147"/>
              <a:gd name="connsiteX2" fmla="*/ 8587214 w 8587214"/>
              <a:gd name="connsiteY2" fmla="*/ 1219147 h 1219147"/>
              <a:gd name="connsiteX3" fmla="*/ 0 w 8587214"/>
              <a:gd name="connsiteY3" fmla="*/ 775010 h 1219147"/>
              <a:gd name="connsiteX0" fmla="*/ 0 w 8639466"/>
              <a:gd name="connsiteY0" fmla="*/ 775010 h 1088519"/>
              <a:gd name="connsiteX1" fmla="*/ 3653527 w 8639466"/>
              <a:gd name="connsiteY1" fmla="*/ 0 h 1088519"/>
              <a:gd name="connsiteX2" fmla="*/ 8639466 w 8639466"/>
              <a:gd name="connsiteY2" fmla="*/ 1088519 h 1088519"/>
              <a:gd name="connsiteX3" fmla="*/ 0 w 8639466"/>
              <a:gd name="connsiteY3" fmla="*/ 775010 h 1088519"/>
              <a:gd name="connsiteX0" fmla="*/ 0 w 8639466"/>
              <a:gd name="connsiteY0" fmla="*/ 513753 h 827262"/>
              <a:gd name="connsiteX1" fmla="*/ 3679653 w 8639466"/>
              <a:gd name="connsiteY1" fmla="*/ 0 h 827262"/>
              <a:gd name="connsiteX2" fmla="*/ 8639466 w 8639466"/>
              <a:gd name="connsiteY2" fmla="*/ 827262 h 827262"/>
              <a:gd name="connsiteX3" fmla="*/ 0 w 8639466"/>
              <a:gd name="connsiteY3" fmla="*/ 513753 h 827262"/>
              <a:gd name="connsiteX0" fmla="*/ 0 w 8639466"/>
              <a:gd name="connsiteY0" fmla="*/ 564279 h 877788"/>
              <a:gd name="connsiteX1" fmla="*/ 3679653 w 8639466"/>
              <a:gd name="connsiteY1" fmla="*/ 50526 h 877788"/>
              <a:gd name="connsiteX2" fmla="*/ 8639466 w 8639466"/>
              <a:gd name="connsiteY2" fmla="*/ 877788 h 877788"/>
              <a:gd name="connsiteX3" fmla="*/ 0 w 8639466"/>
              <a:gd name="connsiteY3" fmla="*/ 564279 h 877788"/>
              <a:gd name="connsiteX0" fmla="*/ 0 w 8639466"/>
              <a:gd name="connsiteY0" fmla="*/ 564279 h 1008417"/>
              <a:gd name="connsiteX1" fmla="*/ 3679653 w 8639466"/>
              <a:gd name="connsiteY1" fmla="*/ 50526 h 1008417"/>
              <a:gd name="connsiteX2" fmla="*/ 8639466 w 8639466"/>
              <a:gd name="connsiteY2" fmla="*/ 1008417 h 1008417"/>
              <a:gd name="connsiteX3" fmla="*/ 0 w 8639466"/>
              <a:gd name="connsiteY3" fmla="*/ 564279 h 1008417"/>
              <a:gd name="connsiteX0" fmla="*/ 0 w 8639466"/>
              <a:gd name="connsiteY0" fmla="*/ 564279 h 6928948"/>
              <a:gd name="connsiteX1" fmla="*/ 3679653 w 8639466"/>
              <a:gd name="connsiteY1" fmla="*/ 50526 h 6928948"/>
              <a:gd name="connsiteX2" fmla="*/ 8639466 w 8639466"/>
              <a:gd name="connsiteY2" fmla="*/ 1008417 h 6928948"/>
              <a:gd name="connsiteX3" fmla="*/ 4158077 w 8639466"/>
              <a:gd name="connsiteY3" fmla="*/ 6927946 h 6928948"/>
              <a:gd name="connsiteX4" fmla="*/ 0 w 8639466"/>
              <a:gd name="connsiteY4" fmla="*/ 564279 h 6928948"/>
              <a:gd name="connsiteX0" fmla="*/ 0 w 9449091"/>
              <a:gd name="connsiteY0" fmla="*/ 564279 h 7145154"/>
              <a:gd name="connsiteX1" fmla="*/ 3679653 w 9449091"/>
              <a:gd name="connsiteY1" fmla="*/ 50526 h 7145154"/>
              <a:gd name="connsiteX2" fmla="*/ 8639466 w 9449091"/>
              <a:gd name="connsiteY2" fmla="*/ 1008417 h 7145154"/>
              <a:gd name="connsiteX3" fmla="*/ 4158077 w 9449091"/>
              <a:gd name="connsiteY3" fmla="*/ 6927946 h 7145154"/>
              <a:gd name="connsiteX4" fmla="*/ 0 w 9449091"/>
              <a:gd name="connsiteY4" fmla="*/ 564279 h 7145154"/>
              <a:gd name="connsiteX0" fmla="*/ 432046 w 9881137"/>
              <a:gd name="connsiteY0" fmla="*/ 564279 h 7145154"/>
              <a:gd name="connsiteX1" fmla="*/ 4111699 w 9881137"/>
              <a:gd name="connsiteY1" fmla="*/ 50526 h 7145154"/>
              <a:gd name="connsiteX2" fmla="*/ 9071512 w 9881137"/>
              <a:gd name="connsiteY2" fmla="*/ 1008417 h 7145154"/>
              <a:gd name="connsiteX3" fmla="*/ 4590123 w 9881137"/>
              <a:gd name="connsiteY3" fmla="*/ 6927946 h 7145154"/>
              <a:gd name="connsiteX4" fmla="*/ 432046 w 9881137"/>
              <a:gd name="connsiteY4" fmla="*/ 564279 h 7145154"/>
              <a:gd name="connsiteX0" fmla="*/ 608504 w 10057595"/>
              <a:gd name="connsiteY0" fmla="*/ 564279 h 7383436"/>
              <a:gd name="connsiteX1" fmla="*/ 4288157 w 10057595"/>
              <a:gd name="connsiteY1" fmla="*/ 50526 h 7383436"/>
              <a:gd name="connsiteX2" fmla="*/ 9247970 w 10057595"/>
              <a:gd name="connsiteY2" fmla="*/ 1008417 h 7383436"/>
              <a:gd name="connsiteX3" fmla="*/ 4766581 w 10057595"/>
              <a:gd name="connsiteY3" fmla="*/ 6927946 h 7383436"/>
              <a:gd name="connsiteX4" fmla="*/ 608504 w 10057595"/>
              <a:gd name="connsiteY4" fmla="*/ 564279 h 7383436"/>
              <a:gd name="connsiteX0" fmla="*/ 608504 w 10057595"/>
              <a:gd name="connsiteY0" fmla="*/ 564279 h 7552394"/>
              <a:gd name="connsiteX1" fmla="*/ 4288157 w 10057595"/>
              <a:gd name="connsiteY1" fmla="*/ 50526 h 7552394"/>
              <a:gd name="connsiteX2" fmla="*/ 9247970 w 10057595"/>
              <a:gd name="connsiteY2" fmla="*/ 1008417 h 7552394"/>
              <a:gd name="connsiteX3" fmla="*/ 4766581 w 10057595"/>
              <a:gd name="connsiteY3" fmla="*/ 7136952 h 7552394"/>
              <a:gd name="connsiteX4" fmla="*/ 608504 w 10057595"/>
              <a:gd name="connsiteY4" fmla="*/ 564279 h 7552394"/>
              <a:gd name="connsiteX0" fmla="*/ 466094 w 11299848"/>
              <a:gd name="connsiteY0" fmla="*/ 70314 h 7679576"/>
              <a:gd name="connsiteX1" fmla="*/ 5530410 w 11299848"/>
              <a:gd name="connsiteY1" fmla="*/ 288081 h 7679576"/>
              <a:gd name="connsiteX2" fmla="*/ 10490223 w 11299848"/>
              <a:gd name="connsiteY2" fmla="*/ 1245972 h 7679576"/>
              <a:gd name="connsiteX3" fmla="*/ 6008834 w 11299848"/>
              <a:gd name="connsiteY3" fmla="*/ 7374507 h 7679576"/>
              <a:gd name="connsiteX4" fmla="*/ 466094 w 11299848"/>
              <a:gd name="connsiteY4" fmla="*/ 70314 h 767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9848" h="7679576">
                <a:moveTo>
                  <a:pt x="466094" y="70314"/>
                </a:moveTo>
                <a:cubicBezTo>
                  <a:pt x="1692645" y="-100937"/>
                  <a:pt x="2893070" y="67447"/>
                  <a:pt x="5530410" y="288081"/>
                </a:cubicBezTo>
                <a:lnTo>
                  <a:pt x="10490223" y="1245972"/>
                </a:lnTo>
                <a:cubicBezTo>
                  <a:pt x="13420381" y="8940680"/>
                  <a:pt x="7572299" y="7465262"/>
                  <a:pt x="6008834" y="7374507"/>
                </a:cubicBezTo>
                <a:cubicBezTo>
                  <a:pt x="2663379" y="8205491"/>
                  <a:pt x="-1387469" y="7808565"/>
                  <a:pt x="466094" y="70314"/>
                </a:cubicBezTo>
                <a:close/>
              </a:path>
            </a:pathLst>
          </a:custGeom>
          <a:solidFill>
            <a:srgbClr val="A69F97"/>
          </a:solidFill>
          <a:ln>
            <a:solidFill>
              <a:srgbClr val="A69F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AECA39-3871-411E-ECEA-660EB8FE0EC0}"/>
              </a:ext>
            </a:extLst>
          </p:cNvPr>
          <p:cNvGrpSpPr/>
          <p:nvPr/>
        </p:nvGrpSpPr>
        <p:grpSpPr>
          <a:xfrm>
            <a:off x="-2771695" y="3628679"/>
            <a:ext cx="5267597" cy="2382841"/>
            <a:chOff x="0" y="3622643"/>
            <a:chExt cx="5718630" cy="2586869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id="{F1B88508-7914-ECFE-2E09-C5584BD5AA9D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9">
              <a:extLst>
                <a:ext uri="{FF2B5EF4-FFF2-40B4-BE49-F238E27FC236}">
                  <a16:creationId xmlns:a16="http://schemas.microsoft.com/office/drawing/2014/main" id="{0C0AACA5-E648-2641-C758-9FA1A9177069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E738B726-25CD-C323-6958-5C71D6BF4E76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459907D7-DFAB-A653-EBA1-F3C9619F23B3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DC8C4858-5E13-C9B9-9B42-A72A5040C4A6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4B2524A1-4B35-DFDD-8189-B283B49D615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1">
              <a:extLst>
                <a:ext uri="{FF2B5EF4-FFF2-40B4-BE49-F238E27FC236}">
                  <a16:creationId xmlns:a16="http://schemas.microsoft.com/office/drawing/2014/main" id="{9E57B6A8-EA7D-F455-0448-BC7F1E05A39B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124F3246-8C0A-4CBA-9C10-F43F8AA7DC3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3B2C96-6ECC-9CFC-1E5A-C0FECFD30507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8A905-F929-9C3B-6D7D-4A54B1A4E3B5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F63B91-31ED-B56D-DB37-4B563B075CB4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56769D-4A77-6847-A904-61337F806B78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53">
              <a:extLst>
                <a:ext uri="{FF2B5EF4-FFF2-40B4-BE49-F238E27FC236}">
                  <a16:creationId xmlns:a16="http://schemas.microsoft.com/office/drawing/2014/main" id="{FFD316C9-4573-ACD0-D07F-59C14403FF37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53">
              <a:extLst>
                <a:ext uri="{FF2B5EF4-FFF2-40B4-BE49-F238E27FC236}">
                  <a16:creationId xmlns:a16="http://schemas.microsoft.com/office/drawing/2014/main" id="{DA6A354F-B268-8281-8757-3185DC3B201A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5DD439-E058-DDD5-4A3A-A32F00B446CE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39C899-4CCC-9569-C3E7-98464EFAFB7F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8888F7-7F50-AE91-7F6B-3369A658074E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C803FC-AAEA-2FC1-FCF3-84748801441F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1F19F9-6CC4-6016-C04E-5B1DFFB3383F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92ACC8-9449-FD0B-3F0D-83DB1C99DD07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B5F485F-FE29-CCA6-6348-D4FE3D17C579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14143D-99EC-A873-94CE-E28BEEF3A8E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543FD4-12C1-7847-901C-335A20AB174E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F6C6BC-DCA9-CC28-04F9-96741600B59F}"/>
              </a:ext>
            </a:extLst>
          </p:cNvPr>
          <p:cNvGrpSpPr/>
          <p:nvPr/>
        </p:nvGrpSpPr>
        <p:grpSpPr>
          <a:xfrm flipH="1">
            <a:off x="992777" y="3780007"/>
            <a:ext cx="1632071" cy="2390155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37D53F-5744-F7C7-6695-0ECB14E15FF7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411AEF-BB63-C661-6DEC-9BB90712E932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FADC22E-5E24-CE62-C60B-90E3CD9C280C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3E97F03-F6A6-838D-F2F8-714E6B42126B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16F4279-BE9B-45BE-2624-D28DBCB96237}"/>
                    </a:ext>
                  </a:extLst>
                </p:cNvPr>
                <p:cNvCxnSpPr>
                  <a:cxnSpLocks/>
                  <a:endCxn id="39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9BCF593-1DD4-FF8E-F26E-374A277CAE07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F6B4BF42-BB72-28B8-A3FA-906E7DFEB0E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6AAB49C9-B9EA-A820-2B48-D3FF37A885F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0460DCA6-D6EE-FF9C-6051-63ADEF7810B5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CBC8F7F-290C-A353-69E6-14C0F8A80AE0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2096838-6F0D-9F3C-EDB1-E34867464AA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8C36BFD-253B-7B30-8C08-C805C51EF19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1C51F6E-73E3-E944-1D2A-419BC5BDF1F7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86E0BA05-E708-D374-5AD7-4FE6B1D40460}"/>
                    </a:ext>
                  </a:extLst>
                </p:cNvPr>
                <p:cNvCxnSpPr>
                  <a:cxnSpLocks/>
                  <a:endCxn id="46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6" name="Rectangle: Top Corners Rounded 45">
                  <a:extLst>
                    <a:ext uri="{FF2B5EF4-FFF2-40B4-BE49-F238E27FC236}">
                      <a16:creationId xmlns:a16="http://schemas.microsoft.com/office/drawing/2014/main" id="{25DFFAF2-7D9D-395F-22A7-5E74D231848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AD1356-410E-B91C-C583-8A87C2667E5F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4C477B6-6830-56BB-4D45-E9DAB7F40329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B5BF324-E1BA-5188-4E0D-073EBC3C5ECD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8F3A21-6A89-8F9C-8A0D-B9CAAB96333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018F2B-BAD9-D521-8CDB-B2CF26035DC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A56015-B5AA-FB6D-26BC-4110A6783954}"/>
              </a:ext>
            </a:extLst>
          </p:cNvPr>
          <p:cNvGrpSpPr/>
          <p:nvPr/>
        </p:nvGrpSpPr>
        <p:grpSpPr>
          <a:xfrm>
            <a:off x="287821" y="4973562"/>
            <a:ext cx="4021555" cy="2250015"/>
            <a:chOff x="3467682" y="4521024"/>
            <a:chExt cx="4365897" cy="244267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FD26C68-2776-CE99-A802-8A8F6AF633FD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69C2D9C-9691-496E-1331-4A7864D2FE05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66">
                <a:extLst>
                  <a:ext uri="{FF2B5EF4-FFF2-40B4-BE49-F238E27FC236}">
                    <a16:creationId xmlns:a16="http://schemas.microsoft.com/office/drawing/2014/main" id="{6DB3C41B-3818-A6D3-C1B0-A14CF6FB918B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66">
                <a:extLst>
                  <a:ext uri="{FF2B5EF4-FFF2-40B4-BE49-F238E27FC236}">
                    <a16:creationId xmlns:a16="http://schemas.microsoft.com/office/drawing/2014/main" id="{15537CEE-4320-B588-5213-69A5E6B5D6A2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68">
                <a:extLst>
                  <a:ext uri="{FF2B5EF4-FFF2-40B4-BE49-F238E27FC236}">
                    <a16:creationId xmlns:a16="http://schemas.microsoft.com/office/drawing/2014/main" id="{79455DD9-BA22-432C-B8A2-C7B7D8A5C141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78E98FC1-76FC-AB63-C3EF-2783BA138053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69">
                <a:extLst>
                  <a:ext uri="{FF2B5EF4-FFF2-40B4-BE49-F238E27FC236}">
                    <a16:creationId xmlns:a16="http://schemas.microsoft.com/office/drawing/2014/main" id="{1E1BA2E0-540D-D39E-7609-0CBC53181E6D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D72F23-A165-6D64-AA25-08FF3179652D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53" name="Rectangle 75">
                <a:extLst>
                  <a:ext uri="{FF2B5EF4-FFF2-40B4-BE49-F238E27FC236}">
                    <a16:creationId xmlns:a16="http://schemas.microsoft.com/office/drawing/2014/main" id="{D8582E8A-9042-D958-1D85-CB511716C028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74">
                <a:extLst>
                  <a:ext uri="{FF2B5EF4-FFF2-40B4-BE49-F238E27FC236}">
                    <a16:creationId xmlns:a16="http://schemas.microsoft.com/office/drawing/2014/main" id="{FB708FE3-D4CA-4EC0-1E21-77C12FF2ED72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D43F15C-47D1-80FB-6409-94E0712F7A77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C1DF19-808B-121A-4CB3-C6C34ADCB2EC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D5FCEC-15DB-189B-A2BC-6AA77BA6688F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2A2CD5-0A7A-A2E5-2D6A-37128B743285}"/>
              </a:ext>
            </a:extLst>
          </p:cNvPr>
          <p:cNvGrpSpPr/>
          <p:nvPr/>
        </p:nvGrpSpPr>
        <p:grpSpPr>
          <a:xfrm>
            <a:off x="3212560" y="1363125"/>
            <a:ext cx="2937342" cy="2864047"/>
            <a:chOff x="3212560" y="1363125"/>
            <a:chExt cx="2937342" cy="2864047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A05C95-3416-76B7-CA74-C6735A8FDCC0}"/>
                </a:ext>
              </a:extLst>
            </p:cNvPr>
            <p:cNvGrpSpPr/>
            <p:nvPr/>
          </p:nvGrpSpPr>
          <p:grpSpPr>
            <a:xfrm>
              <a:off x="3742357" y="2885796"/>
              <a:ext cx="753152" cy="1069262"/>
              <a:chOff x="33241" y="1503719"/>
              <a:chExt cx="2006718" cy="2848969"/>
            </a:xfrm>
          </p:grpSpPr>
          <p:sp>
            <p:nvSpPr>
              <p:cNvPr id="62" name="Cloud 61">
                <a:extLst>
                  <a:ext uri="{FF2B5EF4-FFF2-40B4-BE49-F238E27FC236}">
                    <a16:creationId xmlns:a16="http://schemas.microsoft.com/office/drawing/2014/main" id="{D361F40E-F1E2-551E-CBEC-440664A12E4E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DF453457-79E8-FB92-E050-DD1D7552540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Cloud 63">
                <a:extLst>
                  <a:ext uri="{FF2B5EF4-FFF2-40B4-BE49-F238E27FC236}">
                    <a16:creationId xmlns:a16="http://schemas.microsoft.com/office/drawing/2014/main" id="{D29BE771-489C-39BC-06F3-7FCA6F9EB072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Cloud 64">
                <a:extLst>
                  <a:ext uri="{FF2B5EF4-FFF2-40B4-BE49-F238E27FC236}">
                    <a16:creationId xmlns:a16="http://schemas.microsoft.com/office/drawing/2014/main" id="{1560EC49-6636-A6C8-ED60-132CBAC1252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Cloud 65">
                <a:extLst>
                  <a:ext uri="{FF2B5EF4-FFF2-40B4-BE49-F238E27FC236}">
                    <a16:creationId xmlns:a16="http://schemas.microsoft.com/office/drawing/2014/main" id="{0C6DE5CE-10F6-2813-A3D9-65DE3606466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B1BB49A-1B55-02D0-277B-65052FCD091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C045D4C5-B0D7-FBCE-1971-528383315BDF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3" name="Flowchart: Decision 212">
                    <a:extLst>
                      <a:ext uri="{FF2B5EF4-FFF2-40B4-BE49-F238E27FC236}">
                        <a16:creationId xmlns:a16="http://schemas.microsoft.com/office/drawing/2014/main" id="{30864453-75FB-D2D5-1A38-BAB9F67A90A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20DF431E-768B-3CB0-B915-3787D1341D45}"/>
                      </a:ext>
                    </a:extLst>
                  </p:cNvPr>
                  <p:cNvCxnSpPr>
                    <a:cxnSpLocks/>
                    <a:stCxn id="113" idx="0"/>
                    <a:endCxn id="11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1EB79C3-1DB2-16D9-A296-E5C490FA136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99D61734-7AFF-F691-CE5F-F1498691D78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26BACFE-4396-26FB-54DE-4DD2C6FAC8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D1DC760-9E02-B7E9-FEBE-2F947B96C2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824620-754C-24DE-1E28-E47172FF8C94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A9A18B1-3C1C-9A21-E697-849755228A4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6" name="Flowchart: Decision 212">
                    <a:extLst>
                      <a:ext uri="{FF2B5EF4-FFF2-40B4-BE49-F238E27FC236}">
                        <a16:creationId xmlns:a16="http://schemas.microsoft.com/office/drawing/2014/main" id="{28FEB22E-A518-8723-E39D-6DB10813B5B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CF669DBD-28C2-33A1-741D-9C0E48A7F568}"/>
                      </a:ext>
                    </a:extLst>
                  </p:cNvPr>
                  <p:cNvCxnSpPr>
                    <a:cxnSpLocks/>
                    <a:stCxn id="106" idx="0"/>
                    <a:endCxn id="10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BEC00AF-8D03-6CCC-045F-4AF778F931C6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EF0F94A-E704-E8B9-1627-837921AE42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7609C1E7-1327-C208-F5EF-17958BA312C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5F898DC4-76B2-9884-8A04-0CA0908B10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6B478743-E3A5-DAAA-38A3-2ECCD247EFF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41266215-C25B-B279-75E6-D69F71E8AB5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9" name="Flowchart: Decision 212">
                    <a:extLst>
                      <a:ext uri="{FF2B5EF4-FFF2-40B4-BE49-F238E27FC236}">
                        <a16:creationId xmlns:a16="http://schemas.microsoft.com/office/drawing/2014/main" id="{138F1DF0-EEF2-09C5-D571-EC53731ED0D7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0FD339AA-2280-0DC8-456E-59E8204BE7C2}"/>
                      </a:ext>
                    </a:extLst>
                  </p:cNvPr>
                  <p:cNvCxnSpPr>
                    <a:cxnSpLocks/>
                    <a:stCxn id="99" idx="0"/>
                    <a:endCxn id="9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CD80ACBA-65BC-3BCA-084C-6050FA19FF1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E1E97D0-7306-B6C1-3895-906E37E44CE7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E1485D7-E765-D5F5-6586-84266A95A9E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F041A43-16AC-CCC7-272A-EE96E499FB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4A9C2C2-B8B1-8D9A-EA63-F54ABDC34B98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BCDDA3-6319-445A-CB15-B7E6DE46A2A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2" name="Flowchart: Decision 212">
                    <a:extLst>
                      <a:ext uri="{FF2B5EF4-FFF2-40B4-BE49-F238E27FC236}">
                        <a16:creationId xmlns:a16="http://schemas.microsoft.com/office/drawing/2014/main" id="{E041A828-827C-CF9E-D8FF-22DDEAB23E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8E47D6F1-5F30-80FD-9426-98BE41EFEDED}"/>
                      </a:ext>
                    </a:extLst>
                  </p:cNvPr>
                  <p:cNvCxnSpPr>
                    <a:cxnSpLocks/>
                    <a:stCxn id="92" idx="0"/>
                    <a:endCxn id="9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F032C0E-81EA-1282-0DFF-9F58C35603E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8D736DB1-2FC0-AD22-C599-DE50151E858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45B1E4-B101-C69E-150E-2D9C4F0B32A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86D01-EA02-3B67-72AA-8CDCA62DD0E9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DE7C63D7-117B-D3DC-911A-8DCA12515E1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723EBF-9FD9-99A2-C991-914164FDFA3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5" name="Flowchart: Decision 212">
                    <a:extLst>
                      <a:ext uri="{FF2B5EF4-FFF2-40B4-BE49-F238E27FC236}">
                        <a16:creationId xmlns:a16="http://schemas.microsoft.com/office/drawing/2014/main" id="{3C19078E-E0F4-5639-070B-3B57829D3E4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DD0C690-83EA-A20E-1636-74F208D51D8A}"/>
                      </a:ext>
                    </a:extLst>
                  </p:cNvPr>
                  <p:cNvCxnSpPr>
                    <a:cxnSpLocks/>
                    <a:stCxn id="85" idx="0"/>
                    <a:endCxn id="8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CDC0F41B-ED96-1C36-8BA6-0AE6C6CB06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CFEDBB8C-CB81-335F-BA1F-42284E276B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083E7EB-1060-7BC3-43FD-E54DC079784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4C8968A2-BE2D-B90A-B206-02740980175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836C1E2E-ACFA-9ACD-E46B-05DBDF98CB5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7F9CFEE-E9EC-939F-87F5-08C74FFDBC1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8" name="Flowchart: Decision 212">
                    <a:extLst>
                      <a:ext uri="{FF2B5EF4-FFF2-40B4-BE49-F238E27FC236}">
                        <a16:creationId xmlns:a16="http://schemas.microsoft.com/office/drawing/2014/main" id="{D98DD2CC-0D23-E7A8-AF17-69AE9BFE7E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9021E6C2-D5F8-BC39-57CA-9770A528F5D7}"/>
                      </a:ext>
                    </a:extLst>
                  </p:cNvPr>
                  <p:cNvCxnSpPr>
                    <a:cxnSpLocks/>
                    <a:stCxn id="78" idx="0"/>
                    <a:endCxn id="7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4FCF414F-CF26-9A2C-0B8D-C3A53CB7A79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ACDFF0D-0CA3-4FFA-7E94-3AA1E6EB0C1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7AD74D6-2B38-4A49-3C1C-3091FB1179C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BCA068EF-3F3D-1075-37BE-EBE90FCF4D2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5" name="Cloud 114">
              <a:extLst>
                <a:ext uri="{FF2B5EF4-FFF2-40B4-BE49-F238E27FC236}">
                  <a16:creationId xmlns:a16="http://schemas.microsoft.com/office/drawing/2014/main" id="{9D1FBBC8-34DE-D6AD-D4BD-768DD7521D15}"/>
                </a:ext>
              </a:extLst>
            </p:cNvPr>
            <p:cNvSpPr/>
            <p:nvPr/>
          </p:nvSpPr>
          <p:spPr>
            <a:xfrm>
              <a:off x="4932194" y="1945137"/>
              <a:ext cx="776220" cy="321035"/>
            </a:xfrm>
            <a:prstGeom prst="cloud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Sun 115">
              <a:extLst>
                <a:ext uri="{FF2B5EF4-FFF2-40B4-BE49-F238E27FC236}">
                  <a16:creationId xmlns:a16="http://schemas.microsoft.com/office/drawing/2014/main" id="{15A6C5AC-CF91-F727-1ADA-B26302D37F98}"/>
                </a:ext>
              </a:extLst>
            </p:cNvPr>
            <p:cNvSpPr/>
            <p:nvPr/>
          </p:nvSpPr>
          <p:spPr>
            <a:xfrm>
              <a:off x="3680596" y="1626461"/>
              <a:ext cx="669085" cy="669085"/>
            </a:xfrm>
            <a:prstGeom prst="sun">
              <a:avLst>
                <a:gd name="adj" fmla="val 30889"/>
              </a:avLst>
            </a:prstGeom>
            <a:solidFill>
              <a:srgbClr val="FFC000">
                <a:lumMod val="60000"/>
                <a:lumOff val="40000"/>
              </a:srgb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>
              <a:glow rad="25400">
                <a:srgbClr val="FFC000"/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F781D470-DF9C-A5D9-391A-96FB86C26CC3}"/>
                </a:ext>
              </a:extLst>
            </p:cNvPr>
            <p:cNvGrpSpPr/>
            <p:nvPr/>
          </p:nvGrpSpPr>
          <p:grpSpPr>
            <a:xfrm>
              <a:off x="5342869" y="2656266"/>
              <a:ext cx="202655" cy="169605"/>
              <a:chOff x="5321614" y="2760725"/>
              <a:chExt cx="1538280" cy="1287414"/>
            </a:xfrm>
            <a:gradFill>
              <a:gsLst>
                <a:gs pos="0">
                  <a:srgbClr val="4472C4">
                    <a:lumMod val="20000"/>
                    <a:lumOff val="80000"/>
                  </a:srgbClr>
                </a:gs>
                <a:gs pos="69000">
                  <a:srgbClr val="4472C4">
                    <a:lumMod val="20000"/>
                    <a:lumOff val="80000"/>
                  </a:srgbClr>
                </a:gs>
                <a:gs pos="46000">
                  <a:srgbClr val="FFC000">
                    <a:lumMod val="75000"/>
                  </a:srgbClr>
                </a:gs>
                <a:gs pos="89381">
                  <a:srgbClr val="E7E6E6"/>
                </a:gs>
                <a:gs pos="23000">
                  <a:srgbClr val="70AD47">
                    <a:lumMod val="75000"/>
                  </a:srgbClr>
                </a:gs>
              </a:gsLst>
              <a:lin ang="7800000" scaled="0"/>
            </a:gra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2A3428D-45A3-F5A6-3D84-44075714C00D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9E6EAC2-BF7D-B9CD-F31A-378770E37D83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DD03998-8D15-5B07-01C3-559892D57BAE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F8F1348-A351-5D88-707A-44BFA5E62C8F}"/>
                  </a:ext>
                </a:extLst>
              </p:cNvPr>
              <p:cNvCxnSpPr>
                <a:cxnSpLocks/>
                <a:stCxn id="120" idx="2"/>
                <a:endCxn id="120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 w="6350" cap="flat" cmpd="sng" algn="ctr">
                <a:solidFill>
                  <a:srgbClr val="C3B4A9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79EBD445-9D09-5A78-B279-9BD1C596394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642D1D1B-CC8F-F036-4F25-5D9241A37782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94B0F85D-981B-DC22-53B9-983CA7DAC50C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C60277F-3D08-E25D-9D79-A8A042BFE5C7}"/>
                </a:ext>
              </a:extLst>
            </p:cNvPr>
            <p:cNvGrpSpPr/>
            <p:nvPr/>
          </p:nvGrpSpPr>
          <p:grpSpPr>
            <a:xfrm>
              <a:off x="3212560" y="1363125"/>
              <a:ext cx="2937342" cy="2864047"/>
              <a:chOff x="7890387" y="884904"/>
              <a:chExt cx="3188849" cy="3109278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D3C13F6-6ECF-B357-0619-024C4C103240}"/>
                  </a:ext>
                </a:extLst>
              </p:cNvPr>
              <p:cNvSpPr/>
              <p:nvPr/>
            </p:nvSpPr>
            <p:spPr>
              <a:xfrm>
                <a:off x="9327359" y="1266825"/>
                <a:ext cx="169231" cy="2552700"/>
              </a:xfrm>
              <a:prstGeom prst="rect">
                <a:avLst/>
              </a:prstGeom>
              <a:solidFill>
                <a:srgbClr val="E7E6E6">
                  <a:lumMod val="75000"/>
                </a:srgbClr>
              </a:solidFill>
              <a:ln w="12700" cap="flat" cmpd="sng" algn="ctr">
                <a:solidFill>
                  <a:srgbClr val="E7E6E6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Rectangle 10">
                <a:extLst>
                  <a:ext uri="{FF2B5EF4-FFF2-40B4-BE49-F238E27FC236}">
                    <a16:creationId xmlns:a16="http://schemas.microsoft.com/office/drawing/2014/main" id="{2E16628E-AAEA-BA34-6E27-DF0A140E497A}"/>
                  </a:ext>
                </a:extLst>
              </p:cNvPr>
              <p:cNvSpPr/>
              <p:nvPr/>
            </p:nvSpPr>
            <p:spPr>
              <a:xfrm>
                <a:off x="8408861" y="3409141"/>
                <a:ext cx="2530702" cy="54633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  <a:gd name="connsiteX0" fmla="*/ 6350 w 2727552"/>
                  <a:gd name="connsiteY0" fmla="*/ 18841 h 135408"/>
                  <a:gd name="connsiteX1" fmla="*/ 2727552 w 2727552"/>
                  <a:gd name="connsiteY1" fmla="*/ 0 h 135408"/>
                  <a:gd name="connsiteX2" fmla="*/ 2603727 w 2727552"/>
                  <a:gd name="connsiteY2" fmla="*/ 135408 h 135408"/>
                  <a:gd name="connsiteX3" fmla="*/ 0 w 2727552"/>
                  <a:gd name="connsiteY3" fmla="*/ 83474 h 135408"/>
                  <a:gd name="connsiteX4" fmla="*/ 6350 w 2727552"/>
                  <a:gd name="connsiteY4" fmla="*/ 18841 h 135408"/>
                  <a:gd name="connsiteX0" fmla="*/ 6350 w 2641827"/>
                  <a:gd name="connsiteY0" fmla="*/ 0 h 116567"/>
                  <a:gd name="connsiteX1" fmla="*/ 2641827 w 2641827"/>
                  <a:gd name="connsiteY1" fmla="*/ 51069 h 116567"/>
                  <a:gd name="connsiteX2" fmla="*/ 2603727 w 2641827"/>
                  <a:gd name="connsiteY2" fmla="*/ 116567 h 116567"/>
                  <a:gd name="connsiteX3" fmla="*/ 0 w 2641827"/>
                  <a:gd name="connsiteY3" fmla="*/ 64633 h 116567"/>
                  <a:gd name="connsiteX4" fmla="*/ 6350 w 2641827"/>
                  <a:gd name="connsiteY4" fmla="*/ 0 h 116567"/>
                  <a:gd name="connsiteX0" fmla="*/ 6350 w 2708502"/>
                  <a:gd name="connsiteY0" fmla="*/ 0 h 118564"/>
                  <a:gd name="connsiteX1" fmla="*/ 2641827 w 2708502"/>
                  <a:gd name="connsiteY1" fmla="*/ 51069 h 118564"/>
                  <a:gd name="connsiteX2" fmla="*/ 2708502 w 2708502"/>
                  <a:gd name="connsiteY2" fmla="*/ 118564 h 118564"/>
                  <a:gd name="connsiteX3" fmla="*/ 0 w 2708502"/>
                  <a:gd name="connsiteY3" fmla="*/ 64633 h 118564"/>
                  <a:gd name="connsiteX4" fmla="*/ 6350 w 2708502"/>
                  <a:gd name="connsiteY4" fmla="*/ 0 h 118564"/>
                  <a:gd name="connsiteX0" fmla="*/ 6350 w 2641827"/>
                  <a:gd name="connsiteY0" fmla="*/ 0 h 120561"/>
                  <a:gd name="connsiteX1" fmla="*/ 2641827 w 2641827"/>
                  <a:gd name="connsiteY1" fmla="*/ 51069 h 120561"/>
                  <a:gd name="connsiteX2" fmla="*/ 2565627 w 2641827"/>
                  <a:gd name="connsiteY2" fmla="*/ 120561 h 120561"/>
                  <a:gd name="connsiteX3" fmla="*/ 0 w 2641827"/>
                  <a:gd name="connsiteY3" fmla="*/ 64633 h 120561"/>
                  <a:gd name="connsiteX4" fmla="*/ 6350 w 2641827"/>
                  <a:gd name="connsiteY4" fmla="*/ 0 h 120561"/>
                  <a:gd name="connsiteX0" fmla="*/ 6350 w 2565627"/>
                  <a:gd name="connsiteY0" fmla="*/ 0 h 120561"/>
                  <a:gd name="connsiteX1" fmla="*/ 2546577 w 2565627"/>
                  <a:gd name="connsiteY1" fmla="*/ 53066 h 120561"/>
                  <a:gd name="connsiteX2" fmla="*/ 2565627 w 2565627"/>
                  <a:gd name="connsiteY2" fmla="*/ 120561 h 120561"/>
                  <a:gd name="connsiteX3" fmla="*/ 0 w 2565627"/>
                  <a:gd name="connsiteY3" fmla="*/ 64633 h 120561"/>
                  <a:gd name="connsiteX4" fmla="*/ 6350 w 2565627"/>
                  <a:gd name="connsiteY4" fmla="*/ 0 h 120561"/>
                  <a:gd name="connsiteX0" fmla="*/ 6350 w 2546577"/>
                  <a:gd name="connsiteY0" fmla="*/ 0 h 120561"/>
                  <a:gd name="connsiteX1" fmla="*/ 2546577 w 2546577"/>
                  <a:gd name="connsiteY1" fmla="*/ 53066 h 120561"/>
                  <a:gd name="connsiteX2" fmla="*/ 2546577 w 2546577"/>
                  <a:gd name="connsiteY2" fmla="*/ 120561 h 120561"/>
                  <a:gd name="connsiteX3" fmla="*/ 0 w 2546577"/>
                  <a:gd name="connsiteY3" fmla="*/ 64633 h 120561"/>
                  <a:gd name="connsiteX4" fmla="*/ 6350 w 2546577"/>
                  <a:gd name="connsiteY4" fmla="*/ 0 h 120561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50800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30702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30702"/>
                  <a:gd name="connsiteY0" fmla="*/ 0 h 114569"/>
                  <a:gd name="connsiteX1" fmla="*/ 2530702 w 2530702"/>
                  <a:gd name="connsiteY1" fmla="*/ 51069 h 114569"/>
                  <a:gd name="connsiteX2" fmla="*/ 2521177 w 2530702"/>
                  <a:gd name="connsiteY2" fmla="*/ 114569 h 114569"/>
                  <a:gd name="connsiteX3" fmla="*/ 3175 w 2530702"/>
                  <a:gd name="connsiteY3" fmla="*/ 62636 h 114569"/>
                  <a:gd name="connsiteX4" fmla="*/ 0 w 2530702"/>
                  <a:gd name="connsiteY4" fmla="*/ 0 h 114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02" h="114569">
                    <a:moveTo>
                      <a:pt x="0" y="0"/>
                    </a:moveTo>
                    <a:lnTo>
                      <a:pt x="2530702" y="51069"/>
                    </a:lnTo>
                    <a:lnTo>
                      <a:pt x="2521177" y="114569"/>
                    </a:lnTo>
                    <a:lnTo>
                      <a:pt x="3175" y="626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12795B5-F387-A7DA-C2FA-B0B530D7A52B}"/>
                  </a:ext>
                </a:extLst>
              </p:cNvPr>
              <p:cNvSpPr/>
              <p:nvPr/>
            </p:nvSpPr>
            <p:spPr>
              <a:xfrm>
                <a:off x="7890387" y="990600"/>
                <a:ext cx="427703" cy="2696497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9">
                <a:extLst>
                  <a:ext uri="{FF2B5EF4-FFF2-40B4-BE49-F238E27FC236}">
                    <a16:creationId xmlns:a16="http://schemas.microsoft.com/office/drawing/2014/main" id="{DC0CBA8C-4FD9-AC68-E516-D17293AE6885}"/>
                  </a:ext>
                </a:extLst>
              </p:cNvPr>
              <p:cNvSpPr/>
              <p:nvPr/>
            </p:nvSpPr>
            <p:spPr>
              <a:xfrm>
                <a:off x="7913944" y="3691373"/>
                <a:ext cx="3165292" cy="302809"/>
              </a:xfrm>
              <a:custGeom>
                <a:avLst/>
                <a:gdLst>
                  <a:gd name="connsiteX0" fmla="*/ 0 w 2920181"/>
                  <a:gd name="connsiteY0" fmla="*/ 0 h 90948"/>
                  <a:gd name="connsiteX1" fmla="*/ 2920181 w 2920181"/>
                  <a:gd name="connsiteY1" fmla="*/ 0 h 90948"/>
                  <a:gd name="connsiteX2" fmla="*/ 2920181 w 2920181"/>
                  <a:gd name="connsiteY2" fmla="*/ 90948 h 90948"/>
                  <a:gd name="connsiteX3" fmla="*/ 0 w 2920181"/>
                  <a:gd name="connsiteY3" fmla="*/ 90948 h 90948"/>
                  <a:gd name="connsiteX4" fmla="*/ 0 w 2920181"/>
                  <a:gd name="connsiteY4" fmla="*/ 0 h 90948"/>
                  <a:gd name="connsiteX0" fmla="*/ 396240 w 3316421"/>
                  <a:gd name="connsiteY0" fmla="*/ 0 h 90948"/>
                  <a:gd name="connsiteX1" fmla="*/ 3316421 w 3316421"/>
                  <a:gd name="connsiteY1" fmla="*/ 0 h 90948"/>
                  <a:gd name="connsiteX2" fmla="*/ 3316421 w 3316421"/>
                  <a:gd name="connsiteY2" fmla="*/ 90948 h 90948"/>
                  <a:gd name="connsiteX3" fmla="*/ 0 w 3316421"/>
                  <a:gd name="connsiteY3" fmla="*/ 7128 h 90948"/>
                  <a:gd name="connsiteX4" fmla="*/ 396240 w 3316421"/>
                  <a:gd name="connsiteY4" fmla="*/ 0 h 90948"/>
                  <a:gd name="connsiteX0" fmla="*/ 632460 w 3316421"/>
                  <a:gd name="connsiteY0" fmla="*/ 0 h 212868"/>
                  <a:gd name="connsiteX1" fmla="*/ 3316421 w 3316421"/>
                  <a:gd name="connsiteY1" fmla="*/ 121920 h 212868"/>
                  <a:gd name="connsiteX2" fmla="*/ 3316421 w 3316421"/>
                  <a:gd name="connsiteY2" fmla="*/ 212868 h 212868"/>
                  <a:gd name="connsiteX3" fmla="*/ 0 w 3316421"/>
                  <a:gd name="connsiteY3" fmla="*/ 129048 h 212868"/>
                  <a:gd name="connsiteX4" fmla="*/ 632460 w 3316421"/>
                  <a:gd name="connsiteY4" fmla="*/ 0 h 212868"/>
                  <a:gd name="connsiteX0" fmla="*/ 441960 w 3316421"/>
                  <a:gd name="connsiteY0" fmla="*/ 0 h 136668"/>
                  <a:gd name="connsiteX1" fmla="*/ 3316421 w 3316421"/>
                  <a:gd name="connsiteY1" fmla="*/ 45720 h 136668"/>
                  <a:gd name="connsiteX2" fmla="*/ 3316421 w 3316421"/>
                  <a:gd name="connsiteY2" fmla="*/ 136668 h 136668"/>
                  <a:gd name="connsiteX3" fmla="*/ 0 w 3316421"/>
                  <a:gd name="connsiteY3" fmla="*/ 52848 h 136668"/>
                  <a:gd name="connsiteX4" fmla="*/ 441960 w 3316421"/>
                  <a:gd name="connsiteY4" fmla="*/ 0 h 136668"/>
                  <a:gd name="connsiteX0" fmla="*/ 449580 w 3316421"/>
                  <a:gd name="connsiteY0" fmla="*/ 0 h 113808"/>
                  <a:gd name="connsiteX1" fmla="*/ 3316421 w 3316421"/>
                  <a:gd name="connsiteY1" fmla="*/ 22860 h 113808"/>
                  <a:gd name="connsiteX2" fmla="*/ 3316421 w 3316421"/>
                  <a:gd name="connsiteY2" fmla="*/ 113808 h 113808"/>
                  <a:gd name="connsiteX3" fmla="*/ 0 w 3316421"/>
                  <a:gd name="connsiteY3" fmla="*/ 29988 h 113808"/>
                  <a:gd name="connsiteX4" fmla="*/ 449580 w 3316421"/>
                  <a:gd name="connsiteY4" fmla="*/ 0 h 113808"/>
                  <a:gd name="connsiteX0" fmla="*/ 449580 w 3316421"/>
                  <a:gd name="connsiteY0" fmla="*/ 7620 h 121428"/>
                  <a:gd name="connsiteX1" fmla="*/ 3133541 w 3316421"/>
                  <a:gd name="connsiteY1" fmla="*/ 0 h 121428"/>
                  <a:gd name="connsiteX2" fmla="*/ 3316421 w 3316421"/>
                  <a:gd name="connsiteY2" fmla="*/ 121428 h 121428"/>
                  <a:gd name="connsiteX3" fmla="*/ 0 w 3316421"/>
                  <a:gd name="connsiteY3" fmla="*/ 37608 h 121428"/>
                  <a:gd name="connsiteX4" fmla="*/ 449580 w 3316421"/>
                  <a:gd name="connsiteY4" fmla="*/ 7620 h 121428"/>
                  <a:gd name="connsiteX0" fmla="*/ 449580 w 3133541"/>
                  <a:gd name="connsiteY0" fmla="*/ 7620 h 37608"/>
                  <a:gd name="connsiteX1" fmla="*/ 3133541 w 3133541"/>
                  <a:gd name="connsiteY1" fmla="*/ 0 h 37608"/>
                  <a:gd name="connsiteX2" fmla="*/ 2714441 w 3133541"/>
                  <a:gd name="connsiteY2" fmla="*/ 29988 h 37608"/>
                  <a:gd name="connsiteX3" fmla="*/ 0 w 3133541"/>
                  <a:gd name="connsiteY3" fmla="*/ 37608 h 37608"/>
                  <a:gd name="connsiteX4" fmla="*/ 449580 w 3133541"/>
                  <a:gd name="connsiteY4" fmla="*/ 7620 h 37608"/>
                  <a:gd name="connsiteX0" fmla="*/ 396968 w 3080929"/>
                  <a:gd name="connsiteY0" fmla="*/ 7620 h 29988"/>
                  <a:gd name="connsiteX1" fmla="*/ 3080929 w 3080929"/>
                  <a:gd name="connsiteY1" fmla="*/ 0 h 29988"/>
                  <a:gd name="connsiteX2" fmla="*/ 2661829 w 3080929"/>
                  <a:gd name="connsiteY2" fmla="*/ 29988 h 29988"/>
                  <a:gd name="connsiteX3" fmla="*/ 0 w 3080929"/>
                  <a:gd name="connsiteY3" fmla="*/ 8775 h 29988"/>
                  <a:gd name="connsiteX4" fmla="*/ 396968 w 3080929"/>
                  <a:gd name="connsiteY4" fmla="*/ 7620 h 29988"/>
                  <a:gd name="connsiteX0" fmla="*/ 396968 w 3278226"/>
                  <a:gd name="connsiteY0" fmla="*/ 0 h 26227"/>
                  <a:gd name="connsiteX1" fmla="*/ 3278226 w 3278226"/>
                  <a:gd name="connsiteY1" fmla="*/ 26227 h 26227"/>
                  <a:gd name="connsiteX2" fmla="*/ 2661829 w 3278226"/>
                  <a:gd name="connsiteY2" fmla="*/ 22368 h 26227"/>
                  <a:gd name="connsiteX3" fmla="*/ 0 w 3278226"/>
                  <a:gd name="connsiteY3" fmla="*/ 1155 h 26227"/>
                  <a:gd name="connsiteX4" fmla="*/ 396968 w 3278226"/>
                  <a:gd name="connsiteY4" fmla="*/ 0 h 26227"/>
                  <a:gd name="connsiteX0" fmla="*/ 396968 w 3278226"/>
                  <a:gd name="connsiteY0" fmla="*/ 0 h 29890"/>
                  <a:gd name="connsiteX1" fmla="*/ 3278226 w 3278226"/>
                  <a:gd name="connsiteY1" fmla="*/ 26227 h 29890"/>
                  <a:gd name="connsiteX2" fmla="*/ 2898585 w 3278226"/>
                  <a:gd name="connsiteY2" fmla="*/ 29890 h 29890"/>
                  <a:gd name="connsiteX3" fmla="*/ 0 w 3278226"/>
                  <a:gd name="connsiteY3" fmla="*/ 1155 h 29890"/>
                  <a:gd name="connsiteX4" fmla="*/ 396968 w 3278226"/>
                  <a:gd name="connsiteY4" fmla="*/ 0 h 2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8226" h="29890">
                    <a:moveTo>
                      <a:pt x="396968" y="0"/>
                    </a:moveTo>
                    <a:lnTo>
                      <a:pt x="3278226" y="26227"/>
                    </a:lnTo>
                    <a:lnTo>
                      <a:pt x="2898585" y="29890"/>
                    </a:lnTo>
                    <a:lnTo>
                      <a:pt x="0" y="1155"/>
                    </a:lnTo>
                    <a:lnTo>
                      <a:pt x="396968" y="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Rectangle 10">
                <a:extLst>
                  <a:ext uri="{FF2B5EF4-FFF2-40B4-BE49-F238E27FC236}">
                    <a16:creationId xmlns:a16="http://schemas.microsoft.com/office/drawing/2014/main" id="{FA25D131-A806-B2CC-F6FD-18D03B6922D8}"/>
                  </a:ext>
                </a:extLst>
              </p:cNvPr>
              <p:cNvSpPr/>
              <p:nvPr/>
            </p:nvSpPr>
            <p:spPr>
              <a:xfrm>
                <a:off x="8260394" y="899679"/>
                <a:ext cx="2746602" cy="39805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602" h="83474">
                    <a:moveTo>
                      <a:pt x="6350" y="18841"/>
                    </a:moveTo>
                    <a:lnTo>
                      <a:pt x="2727552" y="0"/>
                    </a:lnTo>
                    <a:lnTo>
                      <a:pt x="2746602" y="67495"/>
                    </a:lnTo>
                    <a:lnTo>
                      <a:pt x="0" y="83474"/>
                    </a:lnTo>
                    <a:lnTo>
                      <a:pt x="6350" y="1884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98FF837-37DF-4FF2-C8DE-C9C76AC7070D}"/>
                  </a:ext>
                </a:extLst>
              </p:cNvPr>
              <p:cNvSpPr/>
              <p:nvPr/>
            </p:nvSpPr>
            <p:spPr>
              <a:xfrm>
                <a:off x="8258915" y="1281195"/>
                <a:ext cx="169231" cy="242027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B45A957-F2D7-B749-570E-DA143A3288E2}"/>
                  </a:ext>
                </a:extLst>
              </p:cNvPr>
              <p:cNvSpPr/>
              <p:nvPr/>
            </p:nvSpPr>
            <p:spPr>
              <a:xfrm>
                <a:off x="10595814" y="899679"/>
                <a:ext cx="239105" cy="303621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40EE23-A0C3-CBC3-4071-C64CBB925178}"/>
                  </a:ext>
                </a:extLst>
              </p:cNvPr>
              <p:cNvSpPr/>
              <p:nvPr/>
            </p:nvSpPr>
            <p:spPr>
              <a:xfrm>
                <a:off x="10611589" y="884904"/>
                <a:ext cx="427703" cy="3090196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1187CB6-CBD9-FBF8-5070-15FE18060D34}"/>
                  </a:ext>
                </a:extLst>
              </p:cNvPr>
              <p:cNvSpPr/>
              <p:nvPr/>
            </p:nvSpPr>
            <p:spPr>
              <a:xfrm>
                <a:off x="9289956" y="1200611"/>
                <a:ext cx="169231" cy="25527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51A106C9-74BB-E466-CE7F-A18DBB2C88B4}"/>
              </a:ext>
            </a:extLst>
          </p:cNvPr>
          <p:cNvGrpSpPr/>
          <p:nvPr/>
        </p:nvGrpSpPr>
        <p:grpSpPr>
          <a:xfrm flipH="1">
            <a:off x="4573650" y="3329127"/>
            <a:ext cx="2088522" cy="3176848"/>
            <a:chOff x="157619" y="7301478"/>
            <a:chExt cx="2651636" cy="4033401"/>
          </a:xfrm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1E66A2D0-082A-8CBA-3509-D0B4BBB887B3}"/>
                </a:ext>
              </a:extLst>
            </p:cNvPr>
            <p:cNvSpPr/>
            <p:nvPr/>
          </p:nvSpPr>
          <p:spPr>
            <a:xfrm rot="501063">
              <a:off x="194174" y="7301478"/>
              <a:ext cx="2536873" cy="2261468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927DFA0-C31A-5D5E-F4AD-260A5743C55A}"/>
                </a:ext>
              </a:extLst>
            </p:cNvPr>
            <p:cNvGrpSpPr/>
            <p:nvPr/>
          </p:nvGrpSpPr>
          <p:grpSpPr>
            <a:xfrm>
              <a:off x="157619" y="7374544"/>
              <a:ext cx="2651636" cy="3960335"/>
              <a:chOff x="157619" y="7374544"/>
              <a:chExt cx="2651636" cy="3960335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772A6E4B-E9A0-891E-CE8C-74D818CD9B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971" y="9468604"/>
                <a:ext cx="40462" cy="1807641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D4A78CC5-7FCA-9D35-E7CE-1443557673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1801" y="9698946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C7F8FDC4-C47A-BB14-B116-BAF7BFF81BF7}"/>
                  </a:ext>
                </a:extLst>
              </p:cNvPr>
              <p:cNvSpPr/>
              <p:nvPr/>
            </p:nvSpPr>
            <p:spPr>
              <a:xfrm>
                <a:off x="272382" y="7684328"/>
                <a:ext cx="2536873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5F07BD65-1CC6-2644-1BFD-5EF309ED3AA8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2" name="Rectangle: Top Corners Rounded 141">
                <a:extLst>
                  <a:ext uri="{FF2B5EF4-FFF2-40B4-BE49-F238E27FC236}">
                    <a16:creationId xmlns:a16="http://schemas.microsoft.com/office/drawing/2014/main" id="{618EF382-7153-05FA-B44E-E9FBC6AD6376}"/>
                  </a:ext>
                </a:extLst>
              </p:cNvPr>
              <p:cNvSpPr/>
              <p:nvPr/>
            </p:nvSpPr>
            <p:spPr>
              <a:xfrm>
                <a:off x="1649788" y="11004441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3" name="Rectangle: Top Corners Rounded 142">
                <a:extLst>
                  <a:ext uri="{FF2B5EF4-FFF2-40B4-BE49-F238E27FC236}">
                    <a16:creationId xmlns:a16="http://schemas.microsoft.com/office/drawing/2014/main" id="{3D8ACAC1-B552-4482-7427-343ADD434B0F}"/>
                  </a:ext>
                </a:extLst>
              </p:cNvPr>
              <p:cNvSpPr/>
              <p:nvPr/>
            </p:nvSpPr>
            <p:spPr>
              <a:xfrm>
                <a:off x="1371705" y="1113456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711F4BE7-DAEA-27CB-1151-AF7B8B3AA3DB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D2C51A1B-D24B-0435-28DE-108F934C26C4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17D1AB7F-1B74-FB9F-8AA4-457441169A7A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8FC0B9CD-84C8-4537-93E8-F3604C8D96A9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AB6A8BA-325E-E1C4-BE89-29E5AE98CE34}"/>
                  </a:ext>
                </a:extLst>
              </p:cNvPr>
              <p:cNvSpPr/>
              <p:nvPr/>
            </p:nvSpPr>
            <p:spPr>
              <a:xfrm rot="21047628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86A6B23C-FEAF-680F-494B-0AED412DB4A1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A059F07-0CF0-F52D-551D-976B57AED537}"/>
              </a:ext>
            </a:extLst>
          </p:cNvPr>
          <p:cNvGrpSpPr/>
          <p:nvPr/>
        </p:nvGrpSpPr>
        <p:grpSpPr>
          <a:xfrm>
            <a:off x="-2655389" y="2741368"/>
            <a:ext cx="4962168" cy="512317"/>
            <a:chOff x="62134" y="2192195"/>
            <a:chExt cx="5387049" cy="556184"/>
          </a:xfrm>
        </p:grpSpPr>
        <p:sp>
          <p:nvSpPr>
            <p:cNvPr id="153" name="Rectangle 23">
              <a:extLst>
                <a:ext uri="{FF2B5EF4-FFF2-40B4-BE49-F238E27FC236}">
                  <a16:creationId xmlns:a16="http://schemas.microsoft.com/office/drawing/2014/main" id="{48303020-D04F-5E62-B9F8-05431F000B94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EF31CDA-A14E-3B77-9F3A-F6C8DE26B2D0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ED6D3ED-348C-DFC0-850E-28010422044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2B7AA-585E-EE85-D1A7-FFC98975B8AB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DA9B9EA-B2D7-BAF8-FA2D-EF8BC7138384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A48200DB-7272-F493-EC56-3E1503F4F57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50" name="emojimouth">
            <a:hlinkClick r:id="" action="ppaction://media"/>
            <a:extLst>
              <a:ext uri="{FF2B5EF4-FFF2-40B4-BE49-F238E27FC236}">
                <a16:creationId xmlns:a16="http://schemas.microsoft.com/office/drawing/2014/main" id="{FA140497-A244-C8DF-49C0-F249404C97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5159919" y="5005424"/>
            <a:ext cx="190713" cy="139520"/>
          </a:xfrm>
          <a:prstGeom prst="rect">
            <a:avLst/>
          </a:prstGeom>
        </p:spPr>
      </p:pic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B6E9AB11-2754-2E62-BB57-08477B62899E}"/>
              </a:ext>
            </a:extLst>
          </p:cNvPr>
          <p:cNvSpPr/>
          <p:nvPr/>
        </p:nvSpPr>
        <p:spPr>
          <a:xfrm>
            <a:off x="1943447" y="4832595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D4C625F5-A5D8-76BE-7CE0-221FED9EC762}"/>
              </a:ext>
            </a:extLst>
          </p:cNvPr>
          <p:cNvSpPr/>
          <p:nvPr/>
        </p:nvSpPr>
        <p:spPr>
          <a:xfrm rot="18394712">
            <a:off x="5478600" y="5036473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51" name="AIVoiceGenerator_com_27-12-2024T23_0_41_ Cora">
            <a:hlinkClick r:id="" action="ppaction://media"/>
            <a:extLst>
              <a:ext uri="{FF2B5EF4-FFF2-40B4-BE49-F238E27FC236}">
                <a16:creationId xmlns:a16="http://schemas.microsoft.com/office/drawing/2014/main" id="{26E6A872-B878-90F9-5DC4-683EDFC7B10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49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68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24A50A8F-C2C5-2097-B6E8-10C63CF1DE9A}"/>
              </a:ext>
            </a:extLst>
          </p:cNvPr>
          <p:cNvGrpSpPr/>
          <p:nvPr/>
        </p:nvGrpSpPr>
        <p:grpSpPr>
          <a:xfrm>
            <a:off x="-34956" y="5522164"/>
            <a:ext cx="2197747" cy="3458540"/>
            <a:chOff x="1037066" y="3635274"/>
            <a:chExt cx="1418627" cy="2232457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6E1A2CF1-3F61-245B-1554-8C2EA16C1C18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42448C88-0442-8F96-CE60-10C57C95F6F6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34CE6EC6-C545-AE7C-A8E6-F37837F494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09AFB4D-1339-8251-BF1A-A1EE2EA03C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AA06F3F6-7E5E-B08E-C422-47EE79EDA60D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7A4EC54-37DF-A999-1D56-478A179086A2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Rectangle: Top Corners Rounded 67">
                  <a:extLst>
                    <a:ext uri="{FF2B5EF4-FFF2-40B4-BE49-F238E27FC236}">
                      <a16:creationId xmlns:a16="http://schemas.microsoft.com/office/drawing/2014/main" id="{66D4544E-D9E4-89B4-5BA6-252EC2DE9534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Top Corners Rounded 68">
                  <a:extLst>
                    <a:ext uri="{FF2B5EF4-FFF2-40B4-BE49-F238E27FC236}">
                      <a16:creationId xmlns:a16="http://schemas.microsoft.com/office/drawing/2014/main" id="{4AB14E5B-951E-AD25-F708-2E1CED907B52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40FA1B3-6B20-2D89-5B69-2EB9AD08A1FB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1E285D0-1393-23D7-3166-F073D9CB634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5E3E8386-8A4C-6306-E22B-1671555C4DDC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EA9A04D0-DB04-CAF5-53A3-72E17C4A7A99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C43EA480-35A3-930C-C2C9-F4ABB641DFEC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F48BADC2-C5AB-A576-D347-DD8CDA1F1797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5D3D1C0-2F3F-9516-E21C-478473D38F82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406F4238-AAD6-6FAD-EAA6-0D4B9F91D65D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B7059C3A-9D50-1872-8F8D-BE32BFFAE32B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1B4F9E18-8198-564B-90B2-1A0B5238697E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B6DF611E-301B-B109-BC4A-09BC8AB14B11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76" name="emojimouth">
            <a:hlinkClick r:id="" action="ppaction://media"/>
            <a:extLst>
              <a:ext uri="{FF2B5EF4-FFF2-40B4-BE49-F238E27FC236}">
                <a16:creationId xmlns:a16="http://schemas.microsoft.com/office/drawing/2014/main" id="{E7F33FC5-4B93-40EB-9EC8-C16F16B343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100076" y="6845762"/>
            <a:ext cx="263358" cy="192665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AC2F7D61-1EA2-6D27-848B-CC37971B9757}"/>
              </a:ext>
            </a:extLst>
          </p:cNvPr>
          <p:cNvGrpSpPr/>
          <p:nvPr/>
        </p:nvGrpSpPr>
        <p:grpSpPr>
          <a:xfrm flipH="1">
            <a:off x="2109703" y="7010415"/>
            <a:ext cx="2189122" cy="3573755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988F7C4F-A581-3610-6322-4B83D4734E93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42">
              <a:extLst>
                <a:ext uri="{FF2B5EF4-FFF2-40B4-BE49-F238E27FC236}">
                  <a16:creationId xmlns:a16="http://schemas.microsoft.com/office/drawing/2014/main" id="{36BDCB10-4758-115C-4702-03FD815B982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Rectangle 42">
              <a:extLst>
                <a:ext uri="{FF2B5EF4-FFF2-40B4-BE49-F238E27FC236}">
                  <a16:creationId xmlns:a16="http://schemas.microsoft.com/office/drawing/2014/main" id="{BD1A6E83-C2A9-024A-7C93-0F236B503331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Rectangle 42">
              <a:extLst>
                <a:ext uri="{FF2B5EF4-FFF2-40B4-BE49-F238E27FC236}">
                  <a16:creationId xmlns:a16="http://schemas.microsoft.com/office/drawing/2014/main" id="{07A48295-782A-EE47-DD9D-0C7C24EADDE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Rectangle 42">
              <a:extLst>
                <a:ext uri="{FF2B5EF4-FFF2-40B4-BE49-F238E27FC236}">
                  <a16:creationId xmlns:a16="http://schemas.microsoft.com/office/drawing/2014/main" id="{F3B3E96E-11A5-FEBB-4D2E-E94657F2BF57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Rectangle 42">
              <a:extLst>
                <a:ext uri="{FF2B5EF4-FFF2-40B4-BE49-F238E27FC236}">
                  <a16:creationId xmlns:a16="http://schemas.microsoft.com/office/drawing/2014/main" id="{B0F8BB3B-B1A5-9635-254E-5AF2E57A33AD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Rectangle 42">
              <a:extLst>
                <a:ext uri="{FF2B5EF4-FFF2-40B4-BE49-F238E27FC236}">
                  <a16:creationId xmlns:a16="http://schemas.microsoft.com/office/drawing/2014/main" id="{F93E23E7-2A8A-6850-C971-A8B0A9B23FB8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Rectangle 42">
              <a:extLst>
                <a:ext uri="{FF2B5EF4-FFF2-40B4-BE49-F238E27FC236}">
                  <a16:creationId xmlns:a16="http://schemas.microsoft.com/office/drawing/2014/main" id="{513DEA54-EE5D-DEFB-2AB4-598097B090A2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Rectangle 42">
              <a:extLst>
                <a:ext uri="{FF2B5EF4-FFF2-40B4-BE49-F238E27FC236}">
                  <a16:creationId xmlns:a16="http://schemas.microsoft.com/office/drawing/2014/main" id="{C7467C72-23FE-9405-6FF3-89F6DB58BFA7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Rectangle 42">
              <a:extLst>
                <a:ext uri="{FF2B5EF4-FFF2-40B4-BE49-F238E27FC236}">
                  <a16:creationId xmlns:a16="http://schemas.microsoft.com/office/drawing/2014/main" id="{050F09C3-47D4-A476-4415-333DF9976561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Rectangle 50">
              <a:extLst>
                <a:ext uri="{FF2B5EF4-FFF2-40B4-BE49-F238E27FC236}">
                  <a16:creationId xmlns:a16="http://schemas.microsoft.com/office/drawing/2014/main" id="{C2F49B8A-D09F-6693-A995-208BD882E8F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85790BD-3FD2-D995-2429-47422BA32BDB}"/>
              </a:ext>
            </a:extLst>
          </p:cNvPr>
          <p:cNvGrpSpPr/>
          <p:nvPr/>
        </p:nvGrpSpPr>
        <p:grpSpPr>
          <a:xfrm>
            <a:off x="4145170" y="6817367"/>
            <a:ext cx="2301255" cy="375681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23" name="Rectangle 42">
              <a:extLst>
                <a:ext uri="{FF2B5EF4-FFF2-40B4-BE49-F238E27FC236}">
                  <a16:creationId xmlns:a16="http://schemas.microsoft.com/office/drawing/2014/main" id="{CEE67A05-4411-CACC-9659-8F149E0650F9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42">
              <a:extLst>
                <a:ext uri="{FF2B5EF4-FFF2-40B4-BE49-F238E27FC236}">
                  <a16:creationId xmlns:a16="http://schemas.microsoft.com/office/drawing/2014/main" id="{D2F6FA6B-E1FF-DCBF-E684-394C8D2E44F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42">
              <a:extLst>
                <a:ext uri="{FF2B5EF4-FFF2-40B4-BE49-F238E27FC236}">
                  <a16:creationId xmlns:a16="http://schemas.microsoft.com/office/drawing/2014/main" id="{8E6CA5F6-24AE-022E-D44E-DB1896DF5AC9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454B9F6B-A7D0-B017-78E1-B0765ACF4C86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F4455C67-BE2A-7557-0F9A-97019BD5AF4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71930A30-FC15-C68F-499A-24848A1A5F20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42">
              <a:extLst>
                <a:ext uri="{FF2B5EF4-FFF2-40B4-BE49-F238E27FC236}">
                  <a16:creationId xmlns:a16="http://schemas.microsoft.com/office/drawing/2014/main" id="{74CAF56B-0563-8BE9-A90D-468654945DD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42">
              <a:extLst>
                <a:ext uri="{FF2B5EF4-FFF2-40B4-BE49-F238E27FC236}">
                  <a16:creationId xmlns:a16="http://schemas.microsoft.com/office/drawing/2014/main" id="{BB69DDF9-DE29-2DEF-B912-5C15E0FC3F5B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42">
              <a:extLst>
                <a:ext uri="{FF2B5EF4-FFF2-40B4-BE49-F238E27FC236}">
                  <a16:creationId xmlns:a16="http://schemas.microsoft.com/office/drawing/2014/main" id="{9FAAD3C6-EE62-6AB1-9429-E3650AE81C09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42">
              <a:extLst>
                <a:ext uri="{FF2B5EF4-FFF2-40B4-BE49-F238E27FC236}">
                  <a16:creationId xmlns:a16="http://schemas.microsoft.com/office/drawing/2014/main" id="{B6764ECE-D58F-C05F-6E3E-586FF08E00EC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50">
              <a:extLst>
                <a:ext uri="{FF2B5EF4-FFF2-40B4-BE49-F238E27FC236}">
                  <a16:creationId xmlns:a16="http://schemas.microsoft.com/office/drawing/2014/main" id="{C8A5AE15-E13C-265F-49FC-A63D4785C76A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50F845-4453-38F0-25C1-457B00143348}"/>
              </a:ext>
            </a:extLst>
          </p:cNvPr>
          <p:cNvGrpSpPr/>
          <p:nvPr/>
        </p:nvGrpSpPr>
        <p:grpSpPr>
          <a:xfrm>
            <a:off x="4370269" y="6585735"/>
            <a:ext cx="2388242" cy="3497562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09CE2F8-8E1F-A79D-DCD1-212CDE7D67F0}"/>
                </a:ext>
              </a:extLst>
            </p:cNvPr>
            <p:cNvGrpSpPr/>
            <p:nvPr/>
          </p:nvGrpSpPr>
          <p:grpSpPr>
            <a:xfrm flipH="1">
              <a:off x="4188308" y="6342970"/>
              <a:ext cx="2340641" cy="3438703"/>
              <a:chOff x="-704602" y="7985701"/>
              <a:chExt cx="3019687" cy="4436308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0714668-33B8-2809-7C5F-70BD44A8CF88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D1F4FAE4-200C-5FC4-F0A3-BCF8959B743A}"/>
                  </a:ext>
                </a:extLst>
              </p:cNvPr>
              <p:cNvGrpSpPr/>
              <p:nvPr/>
            </p:nvGrpSpPr>
            <p:grpSpPr>
              <a:xfrm>
                <a:off x="-376571" y="8315352"/>
                <a:ext cx="2691656" cy="4106657"/>
                <a:chOff x="-376571" y="8315352"/>
                <a:chExt cx="2691656" cy="4106657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5D1BC22-0C20-0931-DF24-C97947A802B0}"/>
                    </a:ext>
                  </a:extLst>
                </p:cNvPr>
                <p:cNvSpPr/>
                <p:nvPr/>
              </p:nvSpPr>
              <p:spPr>
                <a:xfrm rot="17863681" flipH="1">
                  <a:off x="1528142" y="9827364"/>
                  <a:ext cx="649909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7AEA8558-8D44-6CD2-6BB9-B65C5092A500}"/>
                    </a:ext>
                  </a:extLst>
                </p:cNvPr>
                <p:cNvCxnSpPr>
                  <a:cxnSpLocks/>
                  <a:endCxn id="47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E6ABF718-BB5B-D2F0-B3C1-E74308A9CBD9}"/>
                    </a:ext>
                  </a:extLst>
                </p:cNvPr>
                <p:cNvSpPr/>
                <p:nvPr/>
              </p:nvSpPr>
              <p:spPr>
                <a:xfrm>
                  <a:off x="-376571" y="8315352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CFC0A8B4-8E79-FBF0-54F0-14BE804F1AC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Rectangle: Top Corners Rounded 46">
                  <a:extLst>
                    <a:ext uri="{FF2B5EF4-FFF2-40B4-BE49-F238E27FC236}">
                      <a16:creationId xmlns:a16="http://schemas.microsoft.com/office/drawing/2014/main" id="{E0818494-155D-8B2F-C787-632234E80FDA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6C0F8712-0F00-E9B3-E076-FE45D7593127}"/>
                    </a:ext>
                  </a:extLst>
                </p:cNvPr>
                <p:cNvSpPr/>
                <p:nvPr/>
              </p:nvSpPr>
              <p:spPr>
                <a:xfrm rot="20033496">
                  <a:off x="163730" y="9726802"/>
                  <a:ext cx="738792" cy="1100212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CDCDE66C-0F8D-A497-4C16-8E7FCD3F28CE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B6394217-DE9B-C15B-E1CE-4056751ABC6B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05792AF0-2411-7EC4-36CC-CAA9A2D3818C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533F1717-1E79-E39A-A614-C563582E4AAD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5D5F1FD0-651A-F34E-0D5D-2BDE85CFE966}"/>
                    </a:ext>
                  </a:extLst>
                </p:cNvPr>
                <p:cNvCxnSpPr>
                  <a:cxnSpLocks/>
                  <a:endCxn id="54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54" name="Rectangle: Top Corners Rounded 53">
                  <a:extLst>
                    <a:ext uri="{FF2B5EF4-FFF2-40B4-BE49-F238E27FC236}">
                      <a16:creationId xmlns:a16="http://schemas.microsoft.com/office/drawing/2014/main" id="{E51DBB1E-3F7D-D3B9-4A09-3219855B9E36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8E442A4F-8F54-7F69-2F0B-31A371EBE112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rgbClr val="ED7D31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2E5393E-CF7C-AA11-5E79-E54D1F368A4D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594D638-55F6-AE42-B205-8B63BD5E964E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41CC65-2E20-22C1-3510-92C1C71CFED3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C5E38E9-2A16-20F1-15CB-5C93BB7AABA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EC42F26-4C3B-3126-F470-27851276642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EB62E92-63D3-9D84-AE08-AD54EBBAA857}"/>
              </a:ext>
            </a:extLst>
          </p:cNvPr>
          <p:cNvGrpSpPr/>
          <p:nvPr/>
        </p:nvGrpSpPr>
        <p:grpSpPr>
          <a:xfrm>
            <a:off x="1869289" y="8688614"/>
            <a:ext cx="4340709" cy="2091719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91" name="Oval 40">
              <a:extLst>
                <a:ext uri="{FF2B5EF4-FFF2-40B4-BE49-F238E27FC236}">
                  <a16:creationId xmlns:a16="http://schemas.microsoft.com/office/drawing/2014/main" id="{0F3A0021-3FE8-4F47-DAD8-A8D661F043B2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Cylinder 91">
              <a:extLst>
                <a:ext uri="{FF2B5EF4-FFF2-40B4-BE49-F238E27FC236}">
                  <a16:creationId xmlns:a16="http://schemas.microsoft.com/office/drawing/2014/main" id="{0777C9A8-14D0-C6A6-0641-BBF19E6E021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AA8B506-900A-EA24-D36D-05324C647784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291B575-E634-33DC-3991-DC32247B69C1}"/>
              </a:ext>
            </a:extLst>
          </p:cNvPr>
          <p:cNvGrpSpPr/>
          <p:nvPr/>
        </p:nvGrpSpPr>
        <p:grpSpPr>
          <a:xfrm>
            <a:off x="4595727" y="8565933"/>
            <a:ext cx="731825" cy="414991"/>
            <a:chOff x="8792439" y="4037833"/>
            <a:chExt cx="731825" cy="414991"/>
          </a:xfrm>
        </p:grpSpPr>
        <p:sp>
          <p:nvSpPr>
            <p:cNvPr id="95" name="Block Arc 94">
              <a:extLst>
                <a:ext uri="{FF2B5EF4-FFF2-40B4-BE49-F238E27FC236}">
                  <a16:creationId xmlns:a16="http://schemas.microsoft.com/office/drawing/2014/main" id="{D152EC9B-B321-0C5D-939C-9AC3F813810C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10E6324-589E-C624-5156-329FB8D47C85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ysClr val="window" lastClr="FFFFFF"/>
            </a:solidFill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Oval 493">
              <a:extLst>
                <a:ext uri="{FF2B5EF4-FFF2-40B4-BE49-F238E27FC236}">
                  <a16:creationId xmlns:a16="http://schemas.microsoft.com/office/drawing/2014/main" id="{4C793D61-CF24-1A25-65A3-AA66094EB4B1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E1AE0DFC-1BDE-B6A9-D33A-BDF52EE052E9}"/>
              </a:ext>
            </a:extLst>
          </p:cNvPr>
          <p:cNvSpPr/>
          <p:nvPr/>
        </p:nvSpPr>
        <p:spPr>
          <a:xfrm>
            <a:off x="805710" y="2316066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Star: 5 Points 109">
            <a:extLst>
              <a:ext uri="{FF2B5EF4-FFF2-40B4-BE49-F238E27FC236}">
                <a16:creationId xmlns:a16="http://schemas.microsoft.com/office/drawing/2014/main" id="{62B603DD-D66B-DD91-5E9D-F7082FA11C38}"/>
              </a:ext>
            </a:extLst>
          </p:cNvPr>
          <p:cNvSpPr/>
          <p:nvPr/>
        </p:nvSpPr>
        <p:spPr>
          <a:xfrm>
            <a:off x="2081483" y="2937796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Star: 5 Points 110">
            <a:extLst>
              <a:ext uri="{FF2B5EF4-FFF2-40B4-BE49-F238E27FC236}">
                <a16:creationId xmlns:a16="http://schemas.microsoft.com/office/drawing/2014/main" id="{D7140324-4428-FEA7-C0D7-061C2CD01CD5}"/>
              </a:ext>
            </a:extLst>
          </p:cNvPr>
          <p:cNvSpPr/>
          <p:nvPr/>
        </p:nvSpPr>
        <p:spPr>
          <a:xfrm>
            <a:off x="4267675" y="2984094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Star: 5 Points 111">
            <a:extLst>
              <a:ext uri="{FF2B5EF4-FFF2-40B4-BE49-F238E27FC236}">
                <a16:creationId xmlns:a16="http://schemas.microsoft.com/office/drawing/2014/main" id="{4D791778-B909-D7C4-8488-20F52FC40698}"/>
              </a:ext>
            </a:extLst>
          </p:cNvPr>
          <p:cNvSpPr/>
          <p:nvPr/>
        </p:nvSpPr>
        <p:spPr>
          <a:xfrm>
            <a:off x="6095340" y="4301975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Star: 5 Points 112">
            <a:extLst>
              <a:ext uri="{FF2B5EF4-FFF2-40B4-BE49-F238E27FC236}">
                <a16:creationId xmlns:a16="http://schemas.microsoft.com/office/drawing/2014/main" id="{4CD8EA37-D6CA-1A86-E07F-C226E1679473}"/>
              </a:ext>
            </a:extLst>
          </p:cNvPr>
          <p:cNvSpPr/>
          <p:nvPr/>
        </p:nvSpPr>
        <p:spPr>
          <a:xfrm>
            <a:off x="2278005" y="4723243"/>
            <a:ext cx="113748" cy="118692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4" name="AIVoiceGenerator_com_27-12-2024T23_2_55_ D">
            <a:hlinkClick r:id="" action="ppaction://media"/>
            <a:extLst>
              <a:ext uri="{FF2B5EF4-FFF2-40B4-BE49-F238E27FC236}">
                <a16:creationId xmlns:a16="http://schemas.microsoft.com/office/drawing/2014/main" id="{2995FDFA-BD9C-3767-8BDB-59643AAB13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97254" y="4457342"/>
            <a:ext cx="609600" cy="609600"/>
          </a:xfrm>
          <a:prstGeom prst="rect">
            <a:avLst/>
          </a:prstGeom>
        </p:spPr>
      </p:pic>
      <p:sp>
        <p:nvSpPr>
          <p:cNvPr id="115" name="Moon 114">
            <a:extLst>
              <a:ext uri="{FF2B5EF4-FFF2-40B4-BE49-F238E27FC236}">
                <a16:creationId xmlns:a16="http://schemas.microsoft.com/office/drawing/2014/main" id="{34827738-9F5D-B3FD-55FA-7C177E164533}"/>
              </a:ext>
            </a:extLst>
          </p:cNvPr>
          <p:cNvSpPr/>
          <p:nvPr/>
        </p:nvSpPr>
        <p:spPr>
          <a:xfrm rot="20136146">
            <a:off x="3380398" y="4436388"/>
            <a:ext cx="457200" cy="914400"/>
          </a:xfrm>
          <a:prstGeom prst="moon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4843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08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91E5F91-C778-AA8F-CA41-152EE2DCAC0C}"/>
              </a:ext>
            </a:extLst>
          </p:cNvPr>
          <p:cNvGrpSpPr/>
          <p:nvPr/>
        </p:nvGrpSpPr>
        <p:grpSpPr>
          <a:xfrm>
            <a:off x="2915318" y="1056006"/>
            <a:ext cx="1027363" cy="1101725"/>
            <a:chOff x="8741500" y="2898549"/>
            <a:chExt cx="382361" cy="410037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B7D07D0-4531-D8EF-DCD6-8DC655689BE4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ysClr val="windowText" lastClr="000000"/>
            </a:solidFill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A2DAE2F7-2D16-D87A-1FD3-4D016A6B9ABD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F8DA6B-4A5C-0256-D4F3-6DBD0EE9D4D5}"/>
              </a:ext>
            </a:extLst>
          </p:cNvPr>
          <p:cNvGrpSpPr/>
          <p:nvPr/>
        </p:nvGrpSpPr>
        <p:grpSpPr>
          <a:xfrm>
            <a:off x="-300232" y="7431047"/>
            <a:ext cx="12406544" cy="4801223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3BEBD0-D9A8-51AF-7FE3-2D0F4C3C0B66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663E3-8AB1-257A-B896-71824D72DD73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5AB7B4-3698-8DDD-E287-118C9F5A7226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476ED6-B9BE-4399-BCD8-EF16C133CD4B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621BE8-6DAE-53D5-DF74-327138C0587A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530237-EAD1-EA7E-4413-1C581F9C93ED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8EE6AA-E703-E4D5-362C-B4531C58B1D8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38A10B-CE9E-E06A-6F71-32CBED173F94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F12AED-4EC2-E55D-9C39-0810172EEC4F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7A5D58-EC3A-AA0C-AC33-56BE6D4CF772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06DBDF-1CAC-F928-4257-FD65D2146EFF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9D31B30-F3DD-7B2D-49FF-7D7029B06084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0F31DD3-0E69-3703-EE46-7A757310ED89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AD2865F-F149-C4C4-C90C-E0887498733E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F4FBD-69AE-A0F6-AD01-B5FD0D7EEE5B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8" name="Picture 97">
            <a:extLst>
              <a:ext uri="{FF2B5EF4-FFF2-40B4-BE49-F238E27FC236}">
                <a16:creationId xmlns:a16="http://schemas.microsoft.com/office/drawing/2014/main" id="{564398C8-9E6E-9832-986B-471B5F058D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" y="-48060"/>
            <a:ext cx="6858000" cy="7883924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AC2F7D61-1EA2-6D27-848B-CC37971B9757}"/>
              </a:ext>
            </a:extLst>
          </p:cNvPr>
          <p:cNvGrpSpPr/>
          <p:nvPr/>
        </p:nvGrpSpPr>
        <p:grpSpPr>
          <a:xfrm flipH="1">
            <a:off x="757613" y="7010903"/>
            <a:ext cx="2189122" cy="3573755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988F7C4F-A581-3610-6322-4B83D4734E93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42">
              <a:extLst>
                <a:ext uri="{FF2B5EF4-FFF2-40B4-BE49-F238E27FC236}">
                  <a16:creationId xmlns:a16="http://schemas.microsoft.com/office/drawing/2014/main" id="{36BDCB10-4758-115C-4702-03FD815B982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Rectangle 42">
              <a:extLst>
                <a:ext uri="{FF2B5EF4-FFF2-40B4-BE49-F238E27FC236}">
                  <a16:creationId xmlns:a16="http://schemas.microsoft.com/office/drawing/2014/main" id="{BD1A6E83-C2A9-024A-7C93-0F236B503331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Rectangle 42">
              <a:extLst>
                <a:ext uri="{FF2B5EF4-FFF2-40B4-BE49-F238E27FC236}">
                  <a16:creationId xmlns:a16="http://schemas.microsoft.com/office/drawing/2014/main" id="{07A48295-782A-EE47-DD9D-0C7C24EADDE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Rectangle 42">
              <a:extLst>
                <a:ext uri="{FF2B5EF4-FFF2-40B4-BE49-F238E27FC236}">
                  <a16:creationId xmlns:a16="http://schemas.microsoft.com/office/drawing/2014/main" id="{F3B3E96E-11A5-FEBB-4D2E-E94657F2BF57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Rectangle 42">
              <a:extLst>
                <a:ext uri="{FF2B5EF4-FFF2-40B4-BE49-F238E27FC236}">
                  <a16:creationId xmlns:a16="http://schemas.microsoft.com/office/drawing/2014/main" id="{B0F8BB3B-B1A5-9635-254E-5AF2E57A33AD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Rectangle 42">
              <a:extLst>
                <a:ext uri="{FF2B5EF4-FFF2-40B4-BE49-F238E27FC236}">
                  <a16:creationId xmlns:a16="http://schemas.microsoft.com/office/drawing/2014/main" id="{F93E23E7-2A8A-6850-C971-A8B0A9B23FB8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Rectangle 42">
              <a:extLst>
                <a:ext uri="{FF2B5EF4-FFF2-40B4-BE49-F238E27FC236}">
                  <a16:creationId xmlns:a16="http://schemas.microsoft.com/office/drawing/2014/main" id="{513DEA54-EE5D-DEFB-2AB4-598097B090A2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Rectangle 42">
              <a:extLst>
                <a:ext uri="{FF2B5EF4-FFF2-40B4-BE49-F238E27FC236}">
                  <a16:creationId xmlns:a16="http://schemas.microsoft.com/office/drawing/2014/main" id="{C7467C72-23FE-9405-6FF3-89F6DB58BFA7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Rectangle 42">
              <a:extLst>
                <a:ext uri="{FF2B5EF4-FFF2-40B4-BE49-F238E27FC236}">
                  <a16:creationId xmlns:a16="http://schemas.microsoft.com/office/drawing/2014/main" id="{050F09C3-47D4-A476-4415-333DF9976561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Rectangle 50">
              <a:extLst>
                <a:ext uri="{FF2B5EF4-FFF2-40B4-BE49-F238E27FC236}">
                  <a16:creationId xmlns:a16="http://schemas.microsoft.com/office/drawing/2014/main" id="{C2F49B8A-D09F-6693-A995-208BD882E8F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4A50A8F-C2C5-2097-B6E8-10C63CF1DE9A}"/>
              </a:ext>
            </a:extLst>
          </p:cNvPr>
          <p:cNvGrpSpPr/>
          <p:nvPr/>
        </p:nvGrpSpPr>
        <p:grpSpPr>
          <a:xfrm>
            <a:off x="765864" y="6656711"/>
            <a:ext cx="2197747" cy="3458540"/>
            <a:chOff x="1037066" y="3635274"/>
            <a:chExt cx="1418627" cy="2232457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6E1A2CF1-3F61-245B-1554-8C2EA16C1C18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42448C88-0442-8F96-CE60-10C57C95F6F6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1D0441E-4BDD-684E-7FBB-B2BFABF352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47160" y="7054461"/>
                  <a:ext cx="163900" cy="586918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34CE6EC6-C545-AE7C-A8E6-F37837F494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99238" y="7619530"/>
                  <a:ext cx="0" cy="1169948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09AFB4D-1339-8251-BF1A-A1EE2EA03C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AA06F3F6-7E5E-B08E-C422-47EE79EDA60D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7A4EC54-37DF-A999-1D56-478A179086A2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Rectangle: Top Corners Rounded 67">
                  <a:extLst>
                    <a:ext uri="{FF2B5EF4-FFF2-40B4-BE49-F238E27FC236}">
                      <a16:creationId xmlns:a16="http://schemas.microsoft.com/office/drawing/2014/main" id="{66D4544E-D9E4-89B4-5BA6-252EC2DE9534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Top Corners Rounded 68">
                  <a:extLst>
                    <a:ext uri="{FF2B5EF4-FFF2-40B4-BE49-F238E27FC236}">
                      <a16:creationId xmlns:a16="http://schemas.microsoft.com/office/drawing/2014/main" id="{4AB14E5B-951E-AD25-F708-2E1CED907B52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40FA1B3-6B20-2D89-5B69-2EB9AD08A1FB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1E285D0-1393-23D7-3166-F073D9CB634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5E3E8386-8A4C-6306-E22B-1671555C4DDC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EA9A04D0-DB04-CAF5-53A3-72E17C4A7A99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C43EA480-35A3-930C-C2C9-F4ABB641DFEC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F48BADC2-C5AB-A576-D347-DD8CDA1F1797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5D3D1C0-2F3F-9516-E21C-478473D38F82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406F4238-AAD6-6FAD-EAA6-0D4B9F91D65D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B7059C3A-9D50-1872-8F8D-BE32BFFAE32B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1B4F9E18-8198-564B-90B2-1A0B5238697E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B6DF611E-301B-B109-BC4A-09BC8AB14B11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85790BD-3FD2-D995-2429-47422BA32BDB}"/>
              </a:ext>
            </a:extLst>
          </p:cNvPr>
          <p:cNvGrpSpPr/>
          <p:nvPr/>
        </p:nvGrpSpPr>
        <p:grpSpPr>
          <a:xfrm>
            <a:off x="4145170" y="6817367"/>
            <a:ext cx="2301255" cy="375681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23" name="Rectangle 42">
              <a:extLst>
                <a:ext uri="{FF2B5EF4-FFF2-40B4-BE49-F238E27FC236}">
                  <a16:creationId xmlns:a16="http://schemas.microsoft.com/office/drawing/2014/main" id="{CEE67A05-4411-CACC-9659-8F149E0650F9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42">
              <a:extLst>
                <a:ext uri="{FF2B5EF4-FFF2-40B4-BE49-F238E27FC236}">
                  <a16:creationId xmlns:a16="http://schemas.microsoft.com/office/drawing/2014/main" id="{D2F6FA6B-E1FF-DCBF-E684-394C8D2E44F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42">
              <a:extLst>
                <a:ext uri="{FF2B5EF4-FFF2-40B4-BE49-F238E27FC236}">
                  <a16:creationId xmlns:a16="http://schemas.microsoft.com/office/drawing/2014/main" id="{8E6CA5F6-24AE-022E-D44E-DB1896DF5AC9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454B9F6B-A7D0-B017-78E1-B0765ACF4C86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F4455C67-BE2A-7557-0F9A-97019BD5AF4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71930A30-FC15-C68F-499A-24848A1A5F20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42">
              <a:extLst>
                <a:ext uri="{FF2B5EF4-FFF2-40B4-BE49-F238E27FC236}">
                  <a16:creationId xmlns:a16="http://schemas.microsoft.com/office/drawing/2014/main" id="{74CAF56B-0563-8BE9-A90D-468654945DD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42">
              <a:extLst>
                <a:ext uri="{FF2B5EF4-FFF2-40B4-BE49-F238E27FC236}">
                  <a16:creationId xmlns:a16="http://schemas.microsoft.com/office/drawing/2014/main" id="{BB69DDF9-DE29-2DEF-B912-5C15E0FC3F5B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42">
              <a:extLst>
                <a:ext uri="{FF2B5EF4-FFF2-40B4-BE49-F238E27FC236}">
                  <a16:creationId xmlns:a16="http://schemas.microsoft.com/office/drawing/2014/main" id="{9FAAD3C6-EE62-6AB1-9429-E3650AE81C09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42">
              <a:extLst>
                <a:ext uri="{FF2B5EF4-FFF2-40B4-BE49-F238E27FC236}">
                  <a16:creationId xmlns:a16="http://schemas.microsoft.com/office/drawing/2014/main" id="{B6764ECE-D58F-C05F-6E3E-586FF08E00EC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50">
              <a:extLst>
                <a:ext uri="{FF2B5EF4-FFF2-40B4-BE49-F238E27FC236}">
                  <a16:creationId xmlns:a16="http://schemas.microsoft.com/office/drawing/2014/main" id="{C8A5AE15-E13C-265F-49FC-A63D4785C76A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250F845-4453-38F0-25C1-457B00143348}"/>
              </a:ext>
            </a:extLst>
          </p:cNvPr>
          <p:cNvGrpSpPr/>
          <p:nvPr/>
        </p:nvGrpSpPr>
        <p:grpSpPr>
          <a:xfrm>
            <a:off x="4370269" y="6585735"/>
            <a:ext cx="2388242" cy="3497562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09CE2F8-8E1F-A79D-DCD1-212CDE7D67F0}"/>
                </a:ext>
              </a:extLst>
            </p:cNvPr>
            <p:cNvGrpSpPr/>
            <p:nvPr/>
          </p:nvGrpSpPr>
          <p:grpSpPr>
            <a:xfrm flipH="1">
              <a:off x="4188308" y="6342970"/>
              <a:ext cx="2340641" cy="3438703"/>
              <a:chOff x="-704602" y="7985701"/>
              <a:chExt cx="3019687" cy="4436308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0714668-33B8-2809-7C5F-70BD44A8CF88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D1F4FAE4-200C-5FC4-F0A3-BCF8959B743A}"/>
                  </a:ext>
                </a:extLst>
              </p:cNvPr>
              <p:cNvGrpSpPr/>
              <p:nvPr/>
            </p:nvGrpSpPr>
            <p:grpSpPr>
              <a:xfrm>
                <a:off x="-376571" y="8315352"/>
                <a:ext cx="2691656" cy="4106657"/>
                <a:chOff x="-376571" y="8315352"/>
                <a:chExt cx="2691656" cy="4106657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5D1BC22-0C20-0931-DF24-C97947A802B0}"/>
                    </a:ext>
                  </a:extLst>
                </p:cNvPr>
                <p:cNvSpPr/>
                <p:nvPr/>
              </p:nvSpPr>
              <p:spPr>
                <a:xfrm rot="17863681" flipH="1">
                  <a:off x="1528142" y="9827364"/>
                  <a:ext cx="649909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7AEA8558-8D44-6CD2-6BB9-B65C5092A500}"/>
                    </a:ext>
                  </a:extLst>
                </p:cNvPr>
                <p:cNvCxnSpPr>
                  <a:cxnSpLocks/>
                  <a:endCxn id="47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E6ABF718-BB5B-D2F0-B3C1-E74308A9CBD9}"/>
                    </a:ext>
                  </a:extLst>
                </p:cNvPr>
                <p:cNvSpPr/>
                <p:nvPr/>
              </p:nvSpPr>
              <p:spPr>
                <a:xfrm>
                  <a:off x="-376571" y="8315352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CFC0A8B4-8E79-FBF0-54F0-14BE804F1AC2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Rectangle: Top Corners Rounded 46">
                  <a:extLst>
                    <a:ext uri="{FF2B5EF4-FFF2-40B4-BE49-F238E27FC236}">
                      <a16:creationId xmlns:a16="http://schemas.microsoft.com/office/drawing/2014/main" id="{E0818494-155D-8B2F-C787-632234E80FDA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6C0F8712-0F00-E9B3-E076-FE45D7593127}"/>
                    </a:ext>
                  </a:extLst>
                </p:cNvPr>
                <p:cNvSpPr/>
                <p:nvPr/>
              </p:nvSpPr>
              <p:spPr>
                <a:xfrm rot="20033496">
                  <a:off x="163730" y="9726802"/>
                  <a:ext cx="738792" cy="1100212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CDCDE66C-0F8D-A497-4C16-8E7FCD3F28CE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B6394217-DE9B-C15B-E1CE-4056751ABC6B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05792AF0-2411-7EC4-36CC-CAA9A2D3818C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533F1717-1E79-E39A-A614-C563582E4AAD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5D5F1FD0-651A-F34E-0D5D-2BDE85CFE966}"/>
                    </a:ext>
                  </a:extLst>
                </p:cNvPr>
                <p:cNvCxnSpPr>
                  <a:cxnSpLocks/>
                  <a:endCxn id="54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54" name="Rectangle: Top Corners Rounded 53">
                  <a:extLst>
                    <a:ext uri="{FF2B5EF4-FFF2-40B4-BE49-F238E27FC236}">
                      <a16:creationId xmlns:a16="http://schemas.microsoft.com/office/drawing/2014/main" id="{E51DBB1E-3F7D-D3B9-4A09-3219855B9E36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8E442A4F-8F54-7F69-2F0B-31A371EBE112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rgbClr val="ED7D31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2E5393E-CF7C-AA11-5E79-E54D1F368A4D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594D638-55F6-AE42-B205-8B63BD5E964E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41CC65-2E20-22C1-3510-92C1C71CFED3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C5E38E9-2A16-20F1-15CB-5C93BB7AABA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EC42F26-4C3B-3126-F470-27851276642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EB62E92-63D3-9D84-AE08-AD54EBBAA857}"/>
              </a:ext>
            </a:extLst>
          </p:cNvPr>
          <p:cNvGrpSpPr/>
          <p:nvPr/>
        </p:nvGrpSpPr>
        <p:grpSpPr>
          <a:xfrm>
            <a:off x="1869289" y="8688614"/>
            <a:ext cx="4340709" cy="2091719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91" name="Oval 40">
              <a:extLst>
                <a:ext uri="{FF2B5EF4-FFF2-40B4-BE49-F238E27FC236}">
                  <a16:creationId xmlns:a16="http://schemas.microsoft.com/office/drawing/2014/main" id="{0F3A0021-3FE8-4F47-DAD8-A8D661F043B2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Cylinder 91">
              <a:extLst>
                <a:ext uri="{FF2B5EF4-FFF2-40B4-BE49-F238E27FC236}">
                  <a16:creationId xmlns:a16="http://schemas.microsoft.com/office/drawing/2014/main" id="{0777C9A8-14D0-C6A6-0641-BBF19E6E021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AA8B506-900A-EA24-D36D-05324C647784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291B575-E634-33DC-3991-DC32247B69C1}"/>
              </a:ext>
            </a:extLst>
          </p:cNvPr>
          <p:cNvGrpSpPr/>
          <p:nvPr/>
        </p:nvGrpSpPr>
        <p:grpSpPr>
          <a:xfrm>
            <a:off x="4595727" y="8565933"/>
            <a:ext cx="731825" cy="414991"/>
            <a:chOff x="8792439" y="4037833"/>
            <a:chExt cx="731825" cy="414991"/>
          </a:xfrm>
        </p:grpSpPr>
        <p:sp>
          <p:nvSpPr>
            <p:cNvPr id="95" name="Block Arc 94">
              <a:extLst>
                <a:ext uri="{FF2B5EF4-FFF2-40B4-BE49-F238E27FC236}">
                  <a16:creationId xmlns:a16="http://schemas.microsoft.com/office/drawing/2014/main" id="{D152EC9B-B321-0C5D-939C-9AC3F813810C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10E6324-589E-C624-5156-329FB8D47C85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ysClr val="window" lastClr="FFFFFF"/>
            </a:solidFill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Oval 493">
              <a:extLst>
                <a:ext uri="{FF2B5EF4-FFF2-40B4-BE49-F238E27FC236}">
                  <a16:creationId xmlns:a16="http://schemas.microsoft.com/office/drawing/2014/main" id="{4C793D61-CF24-1A25-65A3-AA66094EB4B1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E1AE0DFC-1BDE-B6A9-D33A-BDF52EE052E9}"/>
              </a:ext>
            </a:extLst>
          </p:cNvPr>
          <p:cNvSpPr/>
          <p:nvPr/>
        </p:nvSpPr>
        <p:spPr>
          <a:xfrm>
            <a:off x="805710" y="2316066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Star: 5 Points 109">
            <a:extLst>
              <a:ext uri="{FF2B5EF4-FFF2-40B4-BE49-F238E27FC236}">
                <a16:creationId xmlns:a16="http://schemas.microsoft.com/office/drawing/2014/main" id="{62B603DD-D66B-DD91-5E9D-F7082FA11C38}"/>
              </a:ext>
            </a:extLst>
          </p:cNvPr>
          <p:cNvSpPr/>
          <p:nvPr/>
        </p:nvSpPr>
        <p:spPr>
          <a:xfrm>
            <a:off x="2081483" y="2937796"/>
            <a:ext cx="130396" cy="136063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Star: 5 Points 110">
            <a:extLst>
              <a:ext uri="{FF2B5EF4-FFF2-40B4-BE49-F238E27FC236}">
                <a16:creationId xmlns:a16="http://schemas.microsoft.com/office/drawing/2014/main" id="{D7140324-4428-FEA7-C0D7-061C2CD01CD5}"/>
              </a:ext>
            </a:extLst>
          </p:cNvPr>
          <p:cNvSpPr/>
          <p:nvPr/>
        </p:nvSpPr>
        <p:spPr>
          <a:xfrm>
            <a:off x="4267675" y="2984094"/>
            <a:ext cx="323586" cy="337649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Star: 5 Points 111">
            <a:extLst>
              <a:ext uri="{FF2B5EF4-FFF2-40B4-BE49-F238E27FC236}">
                <a16:creationId xmlns:a16="http://schemas.microsoft.com/office/drawing/2014/main" id="{4D791778-B909-D7C4-8488-20F52FC40698}"/>
              </a:ext>
            </a:extLst>
          </p:cNvPr>
          <p:cNvSpPr/>
          <p:nvPr/>
        </p:nvSpPr>
        <p:spPr>
          <a:xfrm>
            <a:off x="6095340" y="4301975"/>
            <a:ext cx="146637" cy="153010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Star: 5 Points 112">
            <a:extLst>
              <a:ext uri="{FF2B5EF4-FFF2-40B4-BE49-F238E27FC236}">
                <a16:creationId xmlns:a16="http://schemas.microsoft.com/office/drawing/2014/main" id="{4CD8EA37-D6CA-1A86-E07F-C226E1679473}"/>
              </a:ext>
            </a:extLst>
          </p:cNvPr>
          <p:cNvSpPr/>
          <p:nvPr/>
        </p:nvSpPr>
        <p:spPr>
          <a:xfrm>
            <a:off x="2278005" y="4723243"/>
            <a:ext cx="113748" cy="118692"/>
          </a:xfrm>
          <a:prstGeom prst="star5">
            <a:avLst>
              <a:gd name="adj" fmla="val 9831"/>
              <a:gd name="hf" fmla="val 105146"/>
              <a:gd name="vf" fmla="val 110557"/>
            </a:avLst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Moon 114">
            <a:extLst>
              <a:ext uri="{FF2B5EF4-FFF2-40B4-BE49-F238E27FC236}">
                <a16:creationId xmlns:a16="http://schemas.microsoft.com/office/drawing/2014/main" id="{34827738-9F5D-B3FD-55FA-7C177E164533}"/>
              </a:ext>
            </a:extLst>
          </p:cNvPr>
          <p:cNvSpPr/>
          <p:nvPr/>
        </p:nvSpPr>
        <p:spPr>
          <a:xfrm rot="20136146">
            <a:off x="3380398" y="4436388"/>
            <a:ext cx="457200" cy="914400"/>
          </a:xfrm>
          <a:prstGeom prst="moon">
            <a:avLst/>
          </a:prstGeom>
          <a:solidFill>
            <a:sysClr val="window" lastClr="FFFFFF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93E77D1-C144-5579-A8A2-58F42B69C1EF}"/>
              </a:ext>
            </a:extLst>
          </p:cNvPr>
          <p:cNvGrpSpPr/>
          <p:nvPr/>
        </p:nvGrpSpPr>
        <p:grpSpPr>
          <a:xfrm flipH="1">
            <a:off x="2537932" y="8469065"/>
            <a:ext cx="731825" cy="414991"/>
            <a:chOff x="8792439" y="4037833"/>
            <a:chExt cx="731825" cy="414991"/>
          </a:xfrm>
        </p:grpSpPr>
        <p:sp>
          <p:nvSpPr>
            <p:cNvPr id="99" name="Block Arc 98">
              <a:extLst>
                <a:ext uri="{FF2B5EF4-FFF2-40B4-BE49-F238E27FC236}">
                  <a16:creationId xmlns:a16="http://schemas.microsoft.com/office/drawing/2014/main" id="{B51355C1-E1CA-0739-BFB7-7AA40F748804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13B61BC-2553-A165-E983-D03591C662F2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ysClr val="window" lastClr="FFFFFF"/>
            </a:solidFill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Oval 493">
              <a:extLst>
                <a:ext uri="{FF2B5EF4-FFF2-40B4-BE49-F238E27FC236}">
                  <a16:creationId xmlns:a16="http://schemas.microsoft.com/office/drawing/2014/main" id="{DF04806F-EA44-4A58-C870-83464B4131D3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6" name="Arc 105">
            <a:extLst>
              <a:ext uri="{FF2B5EF4-FFF2-40B4-BE49-F238E27FC236}">
                <a16:creationId xmlns:a16="http://schemas.microsoft.com/office/drawing/2014/main" id="{136C5D33-D2F5-23D2-94CB-A7C9507D0F44}"/>
              </a:ext>
            </a:extLst>
          </p:cNvPr>
          <p:cNvSpPr/>
          <p:nvPr/>
        </p:nvSpPr>
        <p:spPr>
          <a:xfrm rot="8097668">
            <a:off x="1937378" y="7853844"/>
            <a:ext cx="259356" cy="25935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Arc 106">
            <a:extLst>
              <a:ext uri="{FF2B5EF4-FFF2-40B4-BE49-F238E27FC236}">
                <a16:creationId xmlns:a16="http://schemas.microsoft.com/office/drawing/2014/main" id="{8B4478CF-C2FB-E970-5C93-345B1A6EC191}"/>
              </a:ext>
            </a:extLst>
          </p:cNvPr>
          <p:cNvSpPr/>
          <p:nvPr/>
        </p:nvSpPr>
        <p:spPr>
          <a:xfrm rot="17510887">
            <a:off x="4792209" y="7491215"/>
            <a:ext cx="259356" cy="25935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c 107">
            <a:extLst>
              <a:ext uri="{FF2B5EF4-FFF2-40B4-BE49-F238E27FC236}">
                <a16:creationId xmlns:a16="http://schemas.microsoft.com/office/drawing/2014/main" id="{F1D9DD7A-5BFC-6DB9-8B67-7D224788716F}"/>
              </a:ext>
            </a:extLst>
          </p:cNvPr>
          <p:cNvSpPr/>
          <p:nvPr/>
        </p:nvSpPr>
        <p:spPr>
          <a:xfrm rot="20244454">
            <a:off x="5515495" y="7503742"/>
            <a:ext cx="259356" cy="259356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0048E75B-CF5B-BFD4-F2F2-EAA2893037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216BAF24-668F-5573-F8E3-6C172307AA4F}"/>
              </a:ext>
            </a:extLst>
          </p:cNvPr>
          <p:cNvSpPr txBox="1"/>
          <p:nvPr/>
        </p:nvSpPr>
        <p:spPr>
          <a:xfrm>
            <a:off x="1554076" y="10981734"/>
            <a:ext cx="4639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Full Episode ↓</a:t>
            </a:r>
          </a:p>
        </p:txBody>
      </p:sp>
      <p:pic>
        <p:nvPicPr>
          <p:cNvPr id="118" name="emojimouth">
            <a:hlinkClick r:id="" action="ppaction://media"/>
            <a:extLst>
              <a:ext uri="{FF2B5EF4-FFF2-40B4-BE49-F238E27FC236}">
                <a16:creationId xmlns:a16="http://schemas.microsoft.com/office/drawing/2014/main" id="{35EC9F7D-A961-3620-6174-E326F06384E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0"/>
          <a:srcRect l="49010" t="20632" r="43027" b="69011"/>
          <a:stretch/>
        </p:blipFill>
        <p:spPr>
          <a:xfrm flipH="1">
            <a:off x="5196558" y="8102357"/>
            <a:ext cx="263358" cy="192665"/>
          </a:xfrm>
          <a:prstGeom prst="rect">
            <a:avLst/>
          </a:prstGeom>
        </p:spPr>
      </p:pic>
      <p:pic>
        <p:nvPicPr>
          <p:cNvPr id="119" name="AIVoiceGenerator_com_27-12-2024T23_4_47_ Ashley">
            <a:hlinkClick r:id="" action="ppaction://media"/>
            <a:extLst>
              <a:ext uri="{FF2B5EF4-FFF2-40B4-BE49-F238E27FC236}">
                <a16:creationId xmlns:a16="http://schemas.microsoft.com/office/drawing/2014/main" id="{0DE6BFF6-07B4-3110-7C43-92C9B386A41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73010" y="31831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4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" fill="hold"/>
                                        <p:tgtEl>
                                          <p:spTgt spid="1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8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40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200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9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18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66EC3FD0-91FA-A99F-D0FB-8909AE3EDCB5}"/>
              </a:ext>
            </a:extLst>
          </p:cNvPr>
          <p:cNvSpPr/>
          <p:nvPr/>
        </p:nvSpPr>
        <p:spPr>
          <a:xfrm>
            <a:off x="-40173" y="6219496"/>
            <a:ext cx="9423400" cy="62685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49A3365-DFBD-7D80-7971-0D6308B8FEAB}"/>
              </a:ext>
            </a:extLst>
          </p:cNvPr>
          <p:cNvGrpSpPr/>
          <p:nvPr/>
        </p:nvGrpSpPr>
        <p:grpSpPr>
          <a:xfrm>
            <a:off x="0" y="2184364"/>
            <a:ext cx="13595964" cy="6178586"/>
            <a:chOff x="3415522" y="1898614"/>
            <a:chExt cx="6681446" cy="303633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829C8FE-338E-42D2-B449-6F0C98C182DD}"/>
                </a:ext>
              </a:extLst>
            </p:cNvPr>
            <p:cNvGrpSpPr/>
            <p:nvPr/>
          </p:nvGrpSpPr>
          <p:grpSpPr>
            <a:xfrm flipH="1">
              <a:off x="8638920" y="2950525"/>
              <a:ext cx="1458048" cy="1214058"/>
              <a:chOff x="3601045" y="3523664"/>
              <a:chExt cx="1458048" cy="1214058"/>
            </a:xfrm>
            <a:solidFill>
              <a:srgbClr val="ED7D31">
                <a:lumMod val="20000"/>
                <a:lumOff val="80000"/>
              </a:srgbClr>
            </a:solidFill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8A4791E-F718-2FDA-25E3-364607D6E01C}"/>
                  </a:ext>
                </a:extLst>
              </p:cNvPr>
              <p:cNvSpPr/>
              <p:nvPr/>
            </p:nvSpPr>
            <p:spPr>
              <a:xfrm rot="21353498">
                <a:off x="4965383" y="3779566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5B38E405-F600-170F-1BED-8DDCEA7214C7}"/>
                  </a:ext>
                </a:extLst>
              </p:cNvPr>
              <p:cNvSpPr/>
              <p:nvPr/>
            </p:nvSpPr>
            <p:spPr>
              <a:xfrm>
                <a:off x="4807475" y="3566870"/>
                <a:ext cx="226318" cy="709734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8097 w 226318"/>
                  <a:gd name="connsiteY0" fmla="*/ 181928 h 709734"/>
                  <a:gd name="connsiteX1" fmla="*/ 224413 w 226318"/>
                  <a:gd name="connsiteY1" fmla="*/ 0 h 709734"/>
                  <a:gd name="connsiteX2" fmla="*/ 226318 w 226318"/>
                  <a:gd name="connsiteY2" fmla="*/ 532092 h 709734"/>
                  <a:gd name="connsiteX3" fmla="*/ 0 w 226318"/>
                  <a:gd name="connsiteY3" fmla="*/ 709734 h 709734"/>
                  <a:gd name="connsiteX4" fmla="*/ 18097 w 226318"/>
                  <a:gd name="connsiteY4" fmla="*/ 181928 h 70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8" h="709734">
                    <a:moveTo>
                      <a:pt x="18097" y="181928"/>
                    </a:moveTo>
                    <a:lnTo>
                      <a:pt x="224413" y="0"/>
                    </a:lnTo>
                    <a:lnTo>
                      <a:pt x="226318" y="532092"/>
                    </a:lnTo>
                    <a:lnTo>
                      <a:pt x="0" y="709734"/>
                    </a:lnTo>
                    <a:lnTo>
                      <a:pt x="18097" y="181928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62B1027-735D-EF77-591F-FD2F56ADB0AB}"/>
                  </a:ext>
                </a:extLst>
              </p:cNvPr>
              <p:cNvSpPr/>
              <p:nvPr/>
            </p:nvSpPr>
            <p:spPr>
              <a:xfrm rot="166327">
                <a:off x="4031860" y="3825910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24BD6B1-2B2B-794B-3299-DBBBC77B8BE9}"/>
                  </a:ext>
                </a:extLst>
              </p:cNvPr>
              <p:cNvSpPr/>
              <p:nvPr/>
            </p:nvSpPr>
            <p:spPr>
              <a:xfrm rot="166327">
                <a:off x="3688734" y="3995063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F3A40B6-7037-0CAA-3AA0-644E22C606BF}"/>
                  </a:ext>
                </a:extLst>
              </p:cNvPr>
              <p:cNvSpPr/>
              <p:nvPr/>
            </p:nvSpPr>
            <p:spPr>
              <a:xfrm rot="21353498">
                <a:off x="4742536" y="3986184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BC2B297-D030-C3F3-EC67-EE8955194FB1}"/>
                  </a:ext>
                </a:extLst>
              </p:cNvPr>
              <p:cNvSpPr/>
              <p:nvPr/>
            </p:nvSpPr>
            <p:spPr>
              <a:xfrm>
                <a:off x="3601045" y="3766503"/>
                <a:ext cx="1209822" cy="519624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6179E7D-9A73-E2D5-9913-BAAC6351D3D4}"/>
                  </a:ext>
                </a:extLst>
              </p:cNvPr>
              <p:cNvSpPr/>
              <p:nvPr/>
            </p:nvSpPr>
            <p:spPr>
              <a:xfrm>
                <a:off x="3601045" y="3723959"/>
                <a:ext cx="1209822" cy="519624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17B7B79-539A-02C4-AC12-334DD5EDE5D5}"/>
                  </a:ext>
                </a:extLst>
              </p:cNvPr>
              <p:cNvSpPr/>
              <p:nvPr/>
            </p:nvSpPr>
            <p:spPr>
              <a:xfrm>
                <a:off x="3676995" y="3837889"/>
                <a:ext cx="1057921" cy="313007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10C9CCE-D1D8-DCAF-201C-4CF448AAC0E4}"/>
                  </a:ext>
                </a:extLst>
              </p:cNvPr>
              <p:cNvSpPr/>
              <p:nvPr/>
            </p:nvSpPr>
            <p:spPr>
              <a:xfrm flipV="1">
                <a:off x="4110204" y="3929098"/>
                <a:ext cx="136989" cy="142734"/>
              </a:xfrm>
              <a:prstGeom prst="ellipse">
                <a:avLst/>
              </a:prstGeom>
              <a:solidFill>
                <a:srgbClr val="B18B74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A9F9FD0D-97E3-87B9-74A1-30135B1B12CE}"/>
                  </a:ext>
                </a:extLst>
              </p:cNvPr>
              <p:cNvSpPr/>
              <p:nvPr/>
            </p:nvSpPr>
            <p:spPr>
              <a:xfrm>
                <a:off x="3615396" y="3523664"/>
                <a:ext cx="1443697" cy="191087"/>
              </a:xfrm>
              <a:custGeom>
                <a:avLst/>
                <a:gdLst>
                  <a:gd name="connsiteX0" fmla="*/ 0 w 919374"/>
                  <a:gd name="connsiteY0" fmla="*/ 0 h 263989"/>
                  <a:gd name="connsiteX1" fmla="*/ 919374 w 919374"/>
                  <a:gd name="connsiteY1" fmla="*/ 0 h 263989"/>
                  <a:gd name="connsiteX2" fmla="*/ 919374 w 919374"/>
                  <a:gd name="connsiteY2" fmla="*/ 263989 h 263989"/>
                  <a:gd name="connsiteX3" fmla="*/ 0 w 919374"/>
                  <a:gd name="connsiteY3" fmla="*/ 263989 h 263989"/>
                  <a:gd name="connsiteX4" fmla="*/ 0 w 919374"/>
                  <a:gd name="connsiteY4" fmla="*/ 0 h 263989"/>
                  <a:gd name="connsiteX0" fmla="*/ 407963 w 1327337"/>
                  <a:gd name="connsiteY0" fmla="*/ 0 h 334327"/>
                  <a:gd name="connsiteX1" fmla="*/ 1327337 w 1327337"/>
                  <a:gd name="connsiteY1" fmla="*/ 0 h 334327"/>
                  <a:gd name="connsiteX2" fmla="*/ 1327337 w 1327337"/>
                  <a:gd name="connsiteY2" fmla="*/ 263989 h 334327"/>
                  <a:gd name="connsiteX3" fmla="*/ 0 w 1327337"/>
                  <a:gd name="connsiteY3" fmla="*/ 334327 h 334327"/>
                  <a:gd name="connsiteX4" fmla="*/ 407963 w 1327337"/>
                  <a:gd name="connsiteY4" fmla="*/ 0 h 334327"/>
                  <a:gd name="connsiteX0" fmla="*/ 407963 w 1327337"/>
                  <a:gd name="connsiteY0" fmla="*/ 0 h 404666"/>
                  <a:gd name="connsiteX1" fmla="*/ 1327337 w 1327337"/>
                  <a:gd name="connsiteY1" fmla="*/ 0 h 404666"/>
                  <a:gd name="connsiteX2" fmla="*/ 1144457 w 1327337"/>
                  <a:gd name="connsiteY2" fmla="*/ 404666 h 404666"/>
                  <a:gd name="connsiteX3" fmla="*/ 0 w 1327337"/>
                  <a:gd name="connsiteY3" fmla="*/ 334327 h 404666"/>
                  <a:gd name="connsiteX4" fmla="*/ 407963 w 1327337"/>
                  <a:gd name="connsiteY4" fmla="*/ 0 h 404666"/>
                  <a:gd name="connsiteX0" fmla="*/ 407963 w 1369541"/>
                  <a:gd name="connsiteY0" fmla="*/ 0 h 404666"/>
                  <a:gd name="connsiteX1" fmla="*/ 1369541 w 1369541"/>
                  <a:gd name="connsiteY1" fmla="*/ 70339 h 404666"/>
                  <a:gd name="connsiteX2" fmla="*/ 1144457 w 1369541"/>
                  <a:gd name="connsiteY2" fmla="*/ 404666 h 404666"/>
                  <a:gd name="connsiteX3" fmla="*/ 0 w 1369541"/>
                  <a:gd name="connsiteY3" fmla="*/ 334327 h 404666"/>
                  <a:gd name="connsiteX4" fmla="*/ 407963 w 1369541"/>
                  <a:gd name="connsiteY4" fmla="*/ 0 h 404666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263988 h 334327"/>
                  <a:gd name="connsiteX4" fmla="*/ 407963 w 1369541"/>
                  <a:gd name="connsiteY4" fmla="*/ 0 h 334327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320259 h 334327"/>
                  <a:gd name="connsiteX4" fmla="*/ 407963 w 1369541"/>
                  <a:gd name="connsiteY4" fmla="*/ 0 h 334327"/>
                  <a:gd name="connsiteX0" fmla="*/ 336509 w 1298087"/>
                  <a:gd name="connsiteY0" fmla="*/ 0 h 334327"/>
                  <a:gd name="connsiteX1" fmla="*/ 1298087 w 1298087"/>
                  <a:gd name="connsiteY1" fmla="*/ 0 h 334327"/>
                  <a:gd name="connsiteX2" fmla="*/ 1073003 w 1298087"/>
                  <a:gd name="connsiteY2" fmla="*/ 334327 h 334327"/>
                  <a:gd name="connsiteX3" fmla="*/ 0 w 1298087"/>
                  <a:gd name="connsiteY3" fmla="*/ 307018 h 334327"/>
                  <a:gd name="connsiteX4" fmla="*/ 336509 w 1298087"/>
                  <a:gd name="connsiteY4" fmla="*/ 0 h 334327"/>
                  <a:gd name="connsiteX0" fmla="*/ 336509 w 1298087"/>
                  <a:gd name="connsiteY0" fmla="*/ 0 h 307018"/>
                  <a:gd name="connsiteX1" fmla="*/ 1298087 w 1298087"/>
                  <a:gd name="connsiteY1" fmla="*/ 0 h 307018"/>
                  <a:gd name="connsiteX2" fmla="*/ 1049185 w 1298087"/>
                  <a:gd name="connsiteY2" fmla="*/ 294605 h 307018"/>
                  <a:gd name="connsiteX3" fmla="*/ 0 w 1298087"/>
                  <a:gd name="connsiteY3" fmla="*/ 307018 h 307018"/>
                  <a:gd name="connsiteX4" fmla="*/ 336509 w 1298087"/>
                  <a:gd name="connsiteY4" fmla="*/ 0 h 307018"/>
                  <a:gd name="connsiteX0" fmla="*/ 336509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36509 w 1250451"/>
                  <a:gd name="connsiteY4" fmla="*/ 0 h 307018"/>
                  <a:gd name="connsiteX0" fmla="*/ 372236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72236 w 1250451"/>
                  <a:gd name="connsiteY4" fmla="*/ 0 h 307018"/>
                  <a:gd name="connsiteX0" fmla="*/ 372236 w 1214724"/>
                  <a:gd name="connsiteY0" fmla="*/ 0 h 307018"/>
                  <a:gd name="connsiteX1" fmla="*/ 1214724 w 1214724"/>
                  <a:gd name="connsiteY1" fmla="*/ 0 h 307018"/>
                  <a:gd name="connsiteX2" fmla="*/ 1049185 w 1214724"/>
                  <a:gd name="connsiteY2" fmla="*/ 294605 h 307018"/>
                  <a:gd name="connsiteX3" fmla="*/ 0 w 1214724"/>
                  <a:gd name="connsiteY3" fmla="*/ 307018 h 307018"/>
                  <a:gd name="connsiteX4" fmla="*/ 372236 w 1214724"/>
                  <a:gd name="connsiteY4" fmla="*/ 0 h 307018"/>
                  <a:gd name="connsiteX0" fmla="*/ 324600 w 1167088"/>
                  <a:gd name="connsiteY0" fmla="*/ 0 h 307018"/>
                  <a:gd name="connsiteX1" fmla="*/ 1167088 w 1167088"/>
                  <a:gd name="connsiteY1" fmla="*/ 0 h 307018"/>
                  <a:gd name="connsiteX2" fmla="*/ 1001549 w 1167088"/>
                  <a:gd name="connsiteY2" fmla="*/ 294605 h 307018"/>
                  <a:gd name="connsiteX3" fmla="*/ 0 w 1167088"/>
                  <a:gd name="connsiteY3" fmla="*/ 307018 h 307018"/>
                  <a:gd name="connsiteX4" fmla="*/ 324600 w 1167088"/>
                  <a:gd name="connsiteY4" fmla="*/ 0 h 307018"/>
                  <a:gd name="connsiteX0" fmla="*/ 360327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60327 w 1202815"/>
                  <a:gd name="connsiteY4" fmla="*/ 0 h 294605"/>
                  <a:gd name="connsiteX0" fmla="*/ 312691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12691 w 1202815"/>
                  <a:gd name="connsiteY4" fmla="*/ 0 h 294605"/>
                  <a:gd name="connsiteX0" fmla="*/ 312691 w 1222167"/>
                  <a:gd name="connsiteY0" fmla="*/ 0 h 294605"/>
                  <a:gd name="connsiteX1" fmla="*/ 1222167 w 1222167"/>
                  <a:gd name="connsiteY1" fmla="*/ 114752 h 294605"/>
                  <a:gd name="connsiteX2" fmla="*/ 1037276 w 1222167"/>
                  <a:gd name="connsiteY2" fmla="*/ 294605 h 294605"/>
                  <a:gd name="connsiteX3" fmla="*/ 0 w 1222167"/>
                  <a:gd name="connsiteY3" fmla="*/ 293777 h 294605"/>
                  <a:gd name="connsiteX4" fmla="*/ 312691 w 1222167"/>
                  <a:gd name="connsiteY4" fmla="*/ 0 h 294605"/>
                  <a:gd name="connsiteX0" fmla="*/ 280437 w 1222167"/>
                  <a:gd name="connsiteY0" fmla="*/ 0 h 187025"/>
                  <a:gd name="connsiteX1" fmla="*/ 1222167 w 1222167"/>
                  <a:gd name="connsiteY1" fmla="*/ 7172 h 187025"/>
                  <a:gd name="connsiteX2" fmla="*/ 1037276 w 1222167"/>
                  <a:gd name="connsiteY2" fmla="*/ 187025 h 187025"/>
                  <a:gd name="connsiteX3" fmla="*/ 0 w 1222167"/>
                  <a:gd name="connsiteY3" fmla="*/ 186197 h 187025"/>
                  <a:gd name="connsiteX4" fmla="*/ 280437 w 1222167"/>
                  <a:gd name="connsiteY4" fmla="*/ 0 h 187025"/>
                  <a:gd name="connsiteX0" fmla="*/ 228831 w 1222167"/>
                  <a:gd name="connsiteY0" fmla="*/ 0 h 179853"/>
                  <a:gd name="connsiteX1" fmla="*/ 1222167 w 1222167"/>
                  <a:gd name="connsiteY1" fmla="*/ 0 h 179853"/>
                  <a:gd name="connsiteX2" fmla="*/ 1037276 w 1222167"/>
                  <a:gd name="connsiteY2" fmla="*/ 179853 h 179853"/>
                  <a:gd name="connsiteX3" fmla="*/ 0 w 1222167"/>
                  <a:gd name="connsiteY3" fmla="*/ 179025 h 179853"/>
                  <a:gd name="connsiteX4" fmla="*/ 228831 w 1222167"/>
                  <a:gd name="connsiteY4" fmla="*/ 0 h 17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2167" h="179853">
                    <a:moveTo>
                      <a:pt x="228831" y="0"/>
                    </a:moveTo>
                    <a:lnTo>
                      <a:pt x="1222167" y="0"/>
                    </a:lnTo>
                    <a:lnTo>
                      <a:pt x="1037276" y="179853"/>
                    </a:lnTo>
                    <a:lnTo>
                      <a:pt x="0" y="179025"/>
                    </a:lnTo>
                    <a:lnTo>
                      <a:pt x="228831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Rectangle 1">
                <a:extLst>
                  <a:ext uri="{FF2B5EF4-FFF2-40B4-BE49-F238E27FC236}">
                    <a16:creationId xmlns:a16="http://schemas.microsoft.com/office/drawing/2014/main" id="{8695DE96-4DBC-9A3B-CE3E-275E472FAB67}"/>
                  </a:ext>
                </a:extLst>
              </p:cNvPr>
              <p:cNvSpPr/>
              <p:nvPr/>
            </p:nvSpPr>
            <p:spPr>
              <a:xfrm>
                <a:off x="4817329" y="3540383"/>
                <a:ext cx="229176" cy="700392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0953 w 217269"/>
                  <a:gd name="connsiteY0" fmla="*/ 181928 h 740246"/>
                  <a:gd name="connsiteX1" fmla="*/ 217269 w 217269"/>
                  <a:gd name="connsiteY1" fmla="*/ 0 h 740246"/>
                  <a:gd name="connsiteX2" fmla="*/ 209649 w 217269"/>
                  <a:gd name="connsiteY2" fmla="*/ 534474 h 740246"/>
                  <a:gd name="connsiteX3" fmla="*/ 0 w 217269"/>
                  <a:gd name="connsiteY3" fmla="*/ 740246 h 740246"/>
                  <a:gd name="connsiteX4" fmla="*/ 10953 w 217269"/>
                  <a:gd name="connsiteY4" fmla="*/ 181928 h 740246"/>
                  <a:gd name="connsiteX0" fmla="*/ 10953 w 243463"/>
                  <a:gd name="connsiteY0" fmla="*/ 181928 h 740246"/>
                  <a:gd name="connsiteX1" fmla="*/ 243463 w 243463"/>
                  <a:gd name="connsiteY1" fmla="*/ 0 h 740246"/>
                  <a:gd name="connsiteX2" fmla="*/ 209649 w 243463"/>
                  <a:gd name="connsiteY2" fmla="*/ 534474 h 740246"/>
                  <a:gd name="connsiteX3" fmla="*/ 0 w 243463"/>
                  <a:gd name="connsiteY3" fmla="*/ 740246 h 740246"/>
                  <a:gd name="connsiteX4" fmla="*/ 10953 w 243463"/>
                  <a:gd name="connsiteY4" fmla="*/ 181928 h 740246"/>
                  <a:gd name="connsiteX0" fmla="*/ 10953 w 236320"/>
                  <a:gd name="connsiteY0" fmla="*/ 187013 h 745331"/>
                  <a:gd name="connsiteX1" fmla="*/ 236320 w 236320"/>
                  <a:gd name="connsiteY1" fmla="*/ 0 h 745331"/>
                  <a:gd name="connsiteX2" fmla="*/ 209649 w 236320"/>
                  <a:gd name="connsiteY2" fmla="*/ 539559 h 745331"/>
                  <a:gd name="connsiteX3" fmla="*/ 0 w 236320"/>
                  <a:gd name="connsiteY3" fmla="*/ 745331 h 745331"/>
                  <a:gd name="connsiteX4" fmla="*/ 10953 w 236320"/>
                  <a:gd name="connsiteY4" fmla="*/ 187013 h 745331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02505 w 229176"/>
                  <a:gd name="connsiteY2" fmla="*/ 539559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59900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72614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176" h="747873">
                    <a:moveTo>
                      <a:pt x="3809" y="187013"/>
                    </a:moveTo>
                    <a:lnTo>
                      <a:pt x="229176" y="0"/>
                    </a:lnTo>
                    <a:lnTo>
                      <a:pt x="212030" y="572614"/>
                    </a:lnTo>
                    <a:lnTo>
                      <a:pt x="0" y="747873"/>
                    </a:lnTo>
                    <a:cubicBezTo>
                      <a:pt x="1270" y="560920"/>
                      <a:pt x="2539" y="373966"/>
                      <a:pt x="3809" y="187013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8037C04-1024-EC4F-5D2E-DE9D564302BC}"/>
                </a:ext>
              </a:extLst>
            </p:cNvPr>
            <p:cNvGrpSpPr/>
            <p:nvPr/>
          </p:nvGrpSpPr>
          <p:grpSpPr>
            <a:xfrm>
              <a:off x="3415522" y="2863880"/>
              <a:ext cx="1458048" cy="1214058"/>
              <a:chOff x="3601045" y="3523664"/>
              <a:chExt cx="1458048" cy="1214058"/>
            </a:xfrm>
            <a:solidFill>
              <a:srgbClr val="ED7D31">
                <a:lumMod val="20000"/>
                <a:lumOff val="80000"/>
              </a:srgbClr>
            </a:solidFill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18F0884-F6D6-B97A-EDB8-6E45DB026537}"/>
                  </a:ext>
                </a:extLst>
              </p:cNvPr>
              <p:cNvSpPr/>
              <p:nvPr/>
            </p:nvSpPr>
            <p:spPr>
              <a:xfrm rot="21353498">
                <a:off x="4965383" y="3779566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">
                <a:extLst>
                  <a:ext uri="{FF2B5EF4-FFF2-40B4-BE49-F238E27FC236}">
                    <a16:creationId xmlns:a16="http://schemas.microsoft.com/office/drawing/2014/main" id="{65B8EFBA-F6DB-1719-83B7-1874BABF1627}"/>
                  </a:ext>
                </a:extLst>
              </p:cNvPr>
              <p:cNvSpPr/>
              <p:nvPr/>
            </p:nvSpPr>
            <p:spPr>
              <a:xfrm>
                <a:off x="4807475" y="3566870"/>
                <a:ext cx="226318" cy="709734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8097 w 226318"/>
                  <a:gd name="connsiteY0" fmla="*/ 181928 h 709734"/>
                  <a:gd name="connsiteX1" fmla="*/ 224413 w 226318"/>
                  <a:gd name="connsiteY1" fmla="*/ 0 h 709734"/>
                  <a:gd name="connsiteX2" fmla="*/ 226318 w 226318"/>
                  <a:gd name="connsiteY2" fmla="*/ 532092 h 709734"/>
                  <a:gd name="connsiteX3" fmla="*/ 0 w 226318"/>
                  <a:gd name="connsiteY3" fmla="*/ 709734 h 709734"/>
                  <a:gd name="connsiteX4" fmla="*/ 18097 w 226318"/>
                  <a:gd name="connsiteY4" fmla="*/ 181928 h 70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8" h="709734">
                    <a:moveTo>
                      <a:pt x="18097" y="181928"/>
                    </a:moveTo>
                    <a:lnTo>
                      <a:pt x="224413" y="0"/>
                    </a:lnTo>
                    <a:lnTo>
                      <a:pt x="226318" y="532092"/>
                    </a:lnTo>
                    <a:lnTo>
                      <a:pt x="0" y="709734"/>
                    </a:lnTo>
                    <a:lnTo>
                      <a:pt x="18097" y="181928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3F40F75-A313-978B-CD05-3FD97B2435F6}"/>
                  </a:ext>
                </a:extLst>
              </p:cNvPr>
              <p:cNvSpPr/>
              <p:nvPr/>
            </p:nvSpPr>
            <p:spPr>
              <a:xfrm rot="166327">
                <a:off x="4031860" y="3825910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C82DE9A-4422-F4D8-89AB-65513421E63E}"/>
                  </a:ext>
                </a:extLst>
              </p:cNvPr>
              <p:cNvSpPr/>
              <p:nvPr/>
            </p:nvSpPr>
            <p:spPr>
              <a:xfrm rot="166327">
                <a:off x="3688734" y="3995063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D3D5901-E97F-B4F6-0A7C-1E6A38760077}"/>
                  </a:ext>
                </a:extLst>
              </p:cNvPr>
              <p:cNvSpPr/>
              <p:nvPr/>
            </p:nvSpPr>
            <p:spPr>
              <a:xfrm rot="21353498">
                <a:off x="4742536" y="3986184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44F6CFB-F768-1DEB-270C-1877F6FEDA2F}"/>
                  </a:ext>
                </a:extLst>
              </p:cNvPr>
              <p:cNvSpPr/>
              <p:nvPr/>
            </p:nvSpPr>
            <p:spPr>
              <a:xfrm>
                <a:off x="3601045" y="3766503"/>
                <a:ext cx="1209822" cy="519624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936F978-D9B4-0991-C37C-46A49BF3B871}"/>
                  </a:ext>
                </a:extLst>
              </p:cNvPr>
              <p:cNvSpPr/>
              <p:nvPr/>
            </p:nvSpPr>
            <p:spPr>
              <a:xfrm>
                <a:off x="3601045" y="3723959"/>
                <a:ext cx="1209822" cy="519624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C21EFA1-C2C6-4164-A216-A084FEB6A9B5}"/>
                  </a:ext>
                </a:extLst>
              </p:cNvPr>
              <p:cNvSpPr/>
              <p:nvPr/>
            </p:nvSpPr>
            <p:spPr>
              <a:xfrm>
                <a:off x="3676995" y="3837889"/>
                <a:ext cx="1057921" cy="313007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F2A821B-52A9-371E-724D-9D4D5C266663}"/>
                  </a:ext>
                </a:extLst>
              </p:cNvPr>
              <p:cNvSpPr/>
              <p:nvPr/>
            </p:nvSpPr>
            <p:spPr>
              <a:xfrm flipV="1">
                <a:off x="4110204" y="3929098"/>
                <a:ext cx="136989" cy="142734"/>
              </a:xfrm>
              <a:prstGeom prst="ellipse">
                <a:avLst/>
              </a:prstGeom>
              <a:solidFill>
                <a:srgbClr val="B18B74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Rectangle 12">
                <a:extLst>
                  <a:ext uri="{FF2B5EF4-FFF2-40B4-BE49-F238E27FC236}">
                    <a16:creationId xmlns:a16="http://schemas.microsoft.com/office/drawing/2014/main" id="{2EB53BBB-CE52-09E9-63DE-F59B0BB051A8}"/>
                  </a:ext>
                </a:extLst>
              </p:cNvPr>
              <p:cNvSpPr/>
              <p:nvPr/>
            </p:nvSpPr>
            <p:spPr>
              <a:xfrm>
                <a:off x="3615396" y="3523664"/>
                <a:ext cx="1443697" cy="191087"/>
              </a:xfrm>
              <a:custGeom>
                <a:avLst/>
                <a:gdLst>
                  <a:gd name="connsiteX0" fmla="*/ 0 w 919374"/>
                  <a:gd name="connsiteY0" fmla="*/ 0 h 263989"/>
                  <a:gd name="connsiteX1" fmla="*/ 919374 w 919374"/>
                  <a:gd name="connsiteY1" fmla="*/ 0 h 263989"/>
                  <a:gd name="connsiteX2" fmla="*/ 919374 w 919374"/>
                  <a:gd name="connsiteY2" fmla="*/ 263989 h 263989"/>
                  <a:gd name="connsiteX3" fmla="*/ 0 w 919374"/>
                  <a:gd name="connsiteY3" fmla="*/ 263989 h 263989"/>
                  <a:gd name="connsiteX4" fmla="*/ 0 w 919374"/>
                  <a:gd name="connsiteY4" fmla="*/ 0 h 263989"/>
                  <a:gd name="connsiteX0" fmla="*/ 407963 w 1327337"/>
                  <a:gd name="connsiteY0" fmla="*/ 0 h 334327"/>
                  <a:gd name="connsiteX1" fmla="*/ 1327337 w 1327337"/>
                  <a:gd name="connsiteY1" fmla="*/ 0 h 334327"/>
                  <a:gd name="connsiteX2" fmla="*/ 1327337 w 1327337"/>
                  <a:gd name="connsiteY2" fmla="*/ 263989 h 334327"/>
                  <a:gd name="connsiteX3" fmla="*/ 0 w 1327337"/>
                  <a:gd name="connsiteY3" fmla="*/ 334327 h 334327"/>
                  <a:gd name="connsiteX4" fmla="*/ 407963 w 1327337"/>
                  <a:gd name="connsiteY4" fmla="*/ 0 h 334327"/>
                  <a:gd name="connsiteX0" fmla="*/ 407963 w 1327337"/>
                  <a:gd name="connsiteY0" fmla="*/ 0 h 404666"/>
                  <a:gd name="connsiteX1" fmla="*/ 1327337 w 1327337"/>
                  <a:gd name="connsiteY1" fmla="*/ 0 h 404666"/>
                  <a:gd name="connsiteX2" fmla="*/ 1144457 w 1327337"/>
                  <a:gd name="connsiteY2" fmla="*/ 404666 h 404666"/>
                  <a:gd name="connsiteX3" fmla="*/ 0 w 1327337"/>
                  <a:gd name="connsiteY3" fmla="*/ 334327 h 404666"/>
                  <a:gd name="connsiteX4" fmla="*/ 407963 w 1327337"/>
                  <a:gd name="connsiteY4" fmla="*/ 0 h 404666"/>
                  <a:gd name="connsiteX0" fmla="*/ 407963 w 1369541"/>
                  <a:gd name="connsiteY0" fmla="*/ 0 h 404666"/>
                  <a:gd name="connsiteX1" fmla="*/ 1369541 w 1369541"/>
                  <a:gd name="connsiteY1" fmla="*/ 70339 h 404666"/>
                  <a:gd name="connsiteX2" fmla="*/ 1144457 w 1369541"/>
                  <a:gd name="connsiteY2" fmla="*/ 404666 h 404666"/>
                  <a:gd name="connsiteX3" fmla="*/ 0 w 1369541"/>
                  <a:gd name="connsiteY3" fmla="*/ 334327 h 404666"/>
                  <a:gd name="connsiteX4" fmla="*/ 407963 w 1369541"/>
                  <a:gd name="connsiteY4" fmla="*/ 0 h 404666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263988 h 334327"/>
                  <a:gd name="connsiteX4" fmla="*/ 407963 w 1369541"/>
                  <a:gd name="connsiteY4" fmla="*/ 0 h 334327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320259 h 334327"/>
                  <a:gd name="connsiteX4" fmla="*/ 407963 w 1369541"/>
                  <a:gd name="connsiteY4" fmla="*/ 0 h 334327"/>
                  <a:gd name="connsiteX0" fmla="*/ 336509 w 1298087"/>
                  <a:gd name="connsiteY0" fmla="*/ 0 h 334327"/>
                  <a:gd name="connsiteX1" fmla="*/ 1298087 w 1298087"/>
                  <a:gd name="connsiteY1" fmla="*/ 0 h 334327"/>
                  <a:gd name="connsiteX2" fmla="*/ 1073003 w 1298087"/>
                  <a:gd name="connsiteY2" fmla="*/ 334327 h 334327"/>
                  <a:gd name="connsiteX3" fmla="*/ 0 w 1298087"/>
                  <a:gd name="connsiteY3" fmla="*/ 307018 h 334327"/>
                  <a:gd name="connsiteX4" fmla="*/ 336509 w 1298087"/>
                  <a:gd name="connsiteY4" fmla="*/ 0 h 334327"/>
                  <a:gd name="connsiteX0" fmla="*/ 336509 w 1298087"/>
                  <a:gd name="connsiteY0" fmla="*/ 0 h 307018"/>
                  <a:gd name="connsiteX1" fmla="*/ 1298087 w 1298087"/>
                  <a:gd name="connsiteY1" fmla="*/ 0 h 307018"/>
                  <a:gd name="connsiteX2" fmla="*/ 1049185 w 1298087"/>
                  <a:gd name="connsiteY2" fmla="*/ 294605 h 307018"/>
                  <a:gd name="connsiteX3" fmla="*/ 0 w 1298087"/>
                  <a:gd name="connsiteY3" fmla="*/ 307018 h 307018"/>
                  <a:gd name="connsiteX4" fmla="*/ 336509 w 1298087"/>
                  <a:gd name="connsiteY4" fmla="*/ 0 h 307018"/>
                  <a:gd name="connsiteX0" fmla="*/ 336509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36509 w 1250451"/>
                  <a:gd name="connsiteY4" fmla="*/ 0 h 307018"/>
                  <a:gd name="connsiteX0" fmla="*/ 372236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72236 w 1250451"/>
                  <a:gd name="connsiteY4" fmla="*/ 0 h 307018"/>
                  <a:gd name="connsiteX0" fmla="*/ 372236 w 1214724"/>
                  <a:gd name="connsiteY0" fmla="*/ 0 h 307018"/>
                  <a:gd name="connsiteX1" fmla="*/ 1214724 w 1214724"/>
                  <a:gd name="connsiteY1" fmla="*/ 0 h 307018"/>
                  <a:gd name="connsiteX2" fmla="*/ 1049185 w 1214724"/>
                  <a:gd name="connsiteY2" fmla="*/ 294605 h 307018"/>
                  <a:gd name="connsiteX3" fmla="*/ 0 w 1214724"/>
                  <a:gd name="connsiteY3" fmla="*/ 307018 h 307018"/>
                  <a:gd name="connsiteX4" fmla="*/ 372236 w 1214724"/>
                  <a:gd name="connsiteY4" fmla="*/ 0 h 307018"/>
                  <a:gd name="connsiteX0" fmla="*/ 324600 w 1167088"/>
                  <a:gd name="connsiteY0" fmla="*/ 0 h 307018"/>
                  <a:gd name="connsiteX1" fmla="*/ 1167088 w 1167088"/>
                  <a:gd name="connsiteY1" fmla="*/ 0 h 307018"/>
                  <a:gd name="connsiteX2" fmla="*/ 1001549 w 1167088"/>
                  <a:gd name="connsiteY2" fmla="*/ 294605 h 307018"/>
                  <a:gd name="connsiteX3" fmla="*/ 0 w 1167088"/>
                  <a:gd name="connsiteY3" fmla="*/ 307018 h 307018"/>
                  <a:gd name="connsiteX4" fmla="*/ 324600 w 1167088"/>
                  <a:gd name="connsiteY4" fmla="*/ 0 h 307018"/>
                  <a:gd name="connsiteX0" fmla="*/ 360327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60327 w 1202815"/>
                  <a:gd name="connsiteY4" fmla="*/ 0 h 294605"/>
                  <a:gd name="connsiteX0" fmla="*/ 312691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12691 w 1202815"/>
                  <a:gd name="connsiteY4" fmla="*/ 0 h 294605"/>
                  <a:gd name="connsiteX0" fmla="*/ 312691 w 1222167"/>
                  <a:gd name="connsiteY0" fmla="*/ 0 h 294605"/>
                  <a:gd name="connsiteX1" fmla="*/ 1222167 w 1222167"/>
                  <a:gd name="connsiteY1" fmla="*/ 114752 h 294605"/>
                  <a:gd name="connsiteX2" fmla="*/ 1037276 w 1222167"/>
                  <a:gd name="connsiteY2" fmla="*/ 294605 h 294605"/>
                  <a:gd name="connsiteX3" fmla="*/ 0 w 1222167"/>
                  <a:gd name="connsiteY3" fmla="*/ 293777 h 294605"/>
                  <a:gd name="connsiteX4" fmla="*/ 312691 w 1222167"/>
                  <a:gd name="connsiteY4" fmla="*/ 0 h 294605"/>
                  <a:gd name="connsiteX0" fmla="*/ 280437 w 1222167"/>
                  <a:gd name="connsiteY0" fmla="*/ 0 h 187025"/>
                  <a:gd name="connsiteX1" fmla="*/ 1222167 w 1222167"/>
                  <a:gd name="connsiteY1" fmla="*/ 7172 h 187025"/>
                  <a:gd name="connsiteX2" fmla="*/ 1037276 w 1222167"/>
                  <a:gd name="connsiteY2" fmla="*/ 187025 h 187025"/>
                  <a:gd name="connsiteX3" fmla="*/ 0 w 1222167"/>
                  <a:gd name="connsiteY3" fmla="*/ 186197 h 187025"/>
                  <a:gd name="connsiteX4" fmla="*/ 280437 w 1222167"/>
                  <a:gd name="connsiteY4" fmla="*/ 0 h 187025"/>
                  <a:gd name="connsiteX0" fmla="*/ 228831 w 1222167"/>
                  <a:gd name="connsiteY0" fmla="*/ 0 h 179853"/>
                  <a:gd name="connsiteX1" fmla="*/ 1222167 w 1222167"/>
                  <a:gd name="connsiteY1" fmla="*/ 0 h 179853"/>
                  <a:gd name="connsiteX2" fmla="*/ 1037276 w 1222167"/>
                  <a:gd name="connsiteY2" fmla="*/ 179853 h 179853"/>
                  <a:gd name="connsiteX3" fmla="*/ 0 w 1222167"/>
                  <a:gd name="connsiteY3" fmla="*/ 179025 h 179853"/>
                  <a:gd name="connsiteX4" fmla="*/ 228831 w 1222167"/>
                  <a:gd name="connsiteY4" fmla="*/ 0 h 17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2167" h="179853">
                    <a:moveTo>
                      <a:pt x="228831" y="0"/>
                    </a:moveTo>
                    <a:lnTo>
                      <a:pt x="1222167" y="0"/>
                    </a:lnTo>
                    <a:lnTo>
                      <a:pt x="1037276" y="179853"/>
                    </a:lnTo>
                    <a:lnTo>
                      <a:pt x="0" y="179025"/>
                    </a:lnTo>
                    <a:lnTo>
                      <a:pt x="228831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 1">
                <a:extLst>
                  <a:ext uri="{FF2B5EF4-FFF2-40B4-BE49-F238E27FC236}">
                    <a16:creationId xmlns:a16="http://schemas.microsoft.com/office/drawing/2014/main" id="{E6D1B5B2-0D56-DF29-32BE-580A58DC33D9}"/>
                  </a:ext>
                </a:extLst>
              </p:cNvPr>
              <p:cNvSpPr/>
              <p:nvPr/>
            </p:nvSpPr>
            <p:spPr>
              <a:xfrm>
                <a:off x="4817329" y="3540383"/>
                <a:ext cx="229176" cy="700392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0953 w 217269"/>
                  <a:gd name="connsiteY0" fmla="*/ 181928 h 740246"/>
                  <a:gd name="connsiteX1" fmla="*/ 217269 w 217269"/>
                  <a:gd name="connsiteY1" fmla="*/ 0 h 740246"/>
                  <a:gd name="connsiteX2" fmla="*/ 209649 w 217269"/>
                  <a:gd name="connsiteY2" fmla="*/ 534474 h 740246"/>
                  <a:gd name="connsiteX3" fmla="*/ 0 w 217269"/>
                  <a:gd name="connsiteY3" fmla="*/ 740246 h 740246"/>
                  <a:gd name="connsiteX4" fmla="*/ 10953 w 217269"/>
                  <a:gd name="connsiteY4" fmla="*/ 181928 h 740246"/>
                  <a:gd name="connsiteX0" fmla="*/ 10953 w 243463"/>
                  <a:gd name="connsiteY0" fmla="*/ 181928 h 740246"/>
                  <a:gd name="connsiteX1" fmla="*/ 243463 w 243463"/>
                  <a:gd name="connsiteY1" fmla="*/ 0 h 740246"/>
                  <a:gd name="connsiteX2" fmla="*/ 209649 w 243463"/>
                  <a:gd name="connsiteY2" fmla="*/ 534474 h 740246"/>
                  <a:gd name="connsiteX3" fmla="*/ 0 w 243463"/>
                  <a:gd name="connsiteY3" fmla="*/ 740246 h 740246"/>
                  <a:gd name="connsiteX4" fmla="*/ 10953 w 243463"/>
                  <a:gd name="connsiteY4" fmla="*/ 181928 h 740246"/>
                  <a:gd name="connsiteX0" fmla="*/ 10953 w 236320"/>
                  <a:gd name="connsiteY0" fmla="*/ 187013 h 745331"/>
                  <a:gd name="connsiteX1" fmla="*/ 236320 w 236320"/>
                  <a:gd name="connsiteY1" fmla="*/ 0 h 745331"/>
                  <a:gd name="connsiteX2" fmla="*/ 209649 w 236320"/>
                  <a:gd name="connsiteY2" fmla="*/ 539559 h 745331"/>
                  <a:gd name="connsiteX3" fmla="*/ 0 w 236320"/>
                  <a:gd name="connsiteY3" fmla="*/ 745331 h 745331"/>
                  <a:gd name="connsiteX4" fmla="*/ 10953 w 236320"/>
                  <a:gd name="connsiteY4" fmla="*/ 187013 h 745331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02505 w 229176"/>
                  <a:gd name="connsiteY2" fmla="*/ 539559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59900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72614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176" h="747873">
                    <a:moveTo>
                      <a:pt x="3809" y="187013"/>
                    </a:moveTo>
                    <a:lnTo>
                      <a:pt x="229176" y="0"/>
                    </a:lnTo>
                    <a:lnTo>
                      <a:pt x="212030" y="572614"/>
                    </a:lnTo>
                    <a:lnTo>
                      <a:pt x="0" y="747873"/>
                    </a:lnTo>
                    <a:cubicBezTo>
                      <a:pt x="1270" y="560920"/>
                      <a:pt x="2539" y="373966"/>
                      <a:pt x="3809" y="187013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DFA025A-7DFA-0E04-20AB-A9B81D422670}"/>
                </a:ext>
              </a:extLst>
            </p:cNvPr>
            <p:cNvSpPr/>
            <p:nvPr/>
          </p:nvSpPr>
          <p:spPr>
            <a:xfrm>
              <a:off x="4882846" y="1914851"/>
              <a:ext cx="3756074" cy="2138290"/>
            </a:xfrm>
            <a:prstGeom prst="rect">
              <a:avLst/>
            </a:prstGeom>
            <a:solidFill>
              <a:srgbClr val="B18B7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BA37CCD-80E7-B628-2958-435F26AF20CD}"/>
                </a:ext>
              </a:extLst>
            </p:cNvPr>
            <p:cNvGrpSpPr/>
            <p:nvPr/>
          </p:nvGrpSpPr>
          <p:grpSpPr>
            <a:xfrm>
              <a:off x="4052853" y="2885521"/>
              <a:ext cx="5444197" cy="1617786"/>
              <a:chOff x="4459459" y="3699802"/>
              <a:chExt cx="5444197" cy="1617786"/>
            </a:xfrm>
          </p:grpSpPr>
          <p:sp>
            <p:nvSpPr>
              <p:cNvPr id="28" name="Rectangle: Rounded Corners 5">
                <a:extLst>
                  <a:ext uri="{FF2B5EF4-FFF2-40B4-BE49-F238E27FC236}">
                    <a16:creationId xmlns:a16="http://schemas.microsoft.com/office/drawing/2014/main" id="{92183C5A-A2B5-ED2B-7E60-A138D1119888}"/>
                  </a:ext>
                </a:extLst>
              </p:cNvPr>
              <p:cNvSpPr/>
              <p:nvPr/>
            </p:nvSpPr>
            <p:spPr>
              <a:xfrm>
                <a:off x="4459459" y="3699802"/>
                <a:ext cx="5444197" cy="1182368"/>
              </a:xfrm>
              <a:custGeom>
                <a:avLst/>
                <a:gdLst>
                  <a:gd name="connsiteX0" fmla="*/ 0 w 5444197"/>
                  <a:gd name="connsiteY0" fmla="*/ 0 h 1154232"/>
                  <a:gd name="connsiteX1" fmla="*/ 5444197 w 5444197"/>
                  <a:gd name="connsiteY1" fmla="*/ 0 h 1154232"/>
                  <a:gd name="connsiteX2" fmla="*/ 5444197 w 5444197"/>
                  <a:gd name="connsiteY2" fmla="*/ 1154232 h 1154232"/>
                  <a:gd name="connsiteX3" fmla="*/ 0 w 5444197"/>
                  <a:gd name="connsiteY3" fmla="*/ 1154232 h 1154232"/>
                  <a:gd name="connsiteX4" fmla="*/ 0 w 5444197"/>
                  <a:gd name="connsiteY4" fmla="*/ 0 h 1154232"/>
                  <a:gd name="connsiteX0" fmla="*/ 858129 w 5444197"/>
                  <a:gd name="connsiteY0" fmla="*/ 0 h 1182368"/>
                  <a:gd name="connsiteX1" fmla="*/ 5444197 w 5444197"/>
                  <a:gd name="connsiteY1" fmla="*/ 28136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  <a:gd name="connsiteX0" fmla="*/ 858129 w 5444197"/>
                  <a:gd name="connsiteY0" fmla="*/ 0 h 1182368"/>
                  <a:gd name="connsiteX1" fmla="*/ 4417256 w 5444197"/>
                  <a:gd name="connsiteY1" fmla="*/ 56272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  <a:gd name="connsiteX0" fmla="*/ 858129 w 5444197"/>
                  <a:gd name="connsiteY0" fmla="*/ 0 h 1182368"/>
                  <a:gd name="connsiteX1" fmla="*/ 4501662 w 5444197"/>
                  <a:gd name="connsiteY1" fmla="*/ 56272 h 1182368"/>
                  <a:gd name="connsiteX2" fmla="*/ 5444197 w 5444197"/>
                  <a:gd name="connsiteY2" fmla="*/ 1182368 h 1182368"/>
                  <a:gd name="connsiteX3" fmla="*/ 0 w 5444197"/>
                  <a:gd name="connsiteY3" fmla="*/ 1182368 h 1182368"/>
                  <a:gd name="connsiteX4" fmla="*/ 858129 w 5444197"/>
                  <a:gd name="connsiteY4" fmla="*/ 0 h 118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4197" h="1182368">
                    <a:moveTo>
                      <a:pt x="858129" y="0"/>
                    </a:moveTo>
                    <a:lnTo>
                      <a:pt x="4501662" y="56272"/>
                    </a:lnTo>
                    <a:lnTo>
                      <a:pt x="5444197" y="1182368"/>
                    </a:lnTo>
                    <a:lnTo>
                      <a:pt x="0" y="1182368"/>
                    </a:lnTo>
                    <a:lnTo>
                      <a:pt x="858129" y="0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35550F8-1CFC-F5C9-A17A-92E6B7D374AE}"/>
                  </a:ext>
                </a:extLst>
              </p:cNvPr>
              <p:cNvSpPr/>
              <p:nvPr/>
            </p:nvSpPr>
            <p:spPr>
              <a:xfrm>
                <a:off x="4459459" y="4867422"/>
                <a:ext cx="5444196" cy="450166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0" name="Rectangle: Rounded Corners 11">
              <a:extLst>
                <a:ext uri="{FF2B5EF4-FFF2-40B4-BE49-F238E27FC236}">
                  <a16:creationId xmlns:a16="http://schemas.microsoft.com/office/drawing/2014/main" id="{8E83805B-0080-C8DE-1614-7D1249585E1B}"/>
                </a:ext>
              </a:extLst>
            </p:cNvPr>
            <p:cNvSpPr/>
            <p:nvPr/>
          </p:nvSpPr>
          <p:spPr>
            <a:xfrm>
              <a:off x="4934278" y="2276831"/>
              <a:ext cx="1406770" cy="879672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879672">
                  <a:moveTo>
                    <a:pt x="0" y="154691"/>
                  </a:moveTo>
                  <a:cubicBezTo>
                    <a:pt x="0" y="77027"/>
                    <a:pt x="91095" y="84406"/>
                    <a:pt x="168759" y="84406"/>
                  </a:cubicBezTo>
                  <a:cubicBezTo>
                    <a:pt x="543934" y="84406"/>
                    <a:pt x="905040" y="225083"/>
                    <a:pt x="1266147" y="0"/>
                  </a:cubicBezTo>
                  <a:cubicBezTo>
                    <a:pt x="1343811" y="0"/>
                    <a:pt x="1406770" y="77027"/>
                    <a:pt x="1406770" y="154691"/>
                  </a:cubicBezTo>
                  <a:cubicBezTo>
                    <a:pt x="1392703" y="398454"/>
                    <a:pt x="1392702" y="487472"/>
                    <a:pt x="1406770" y="717167"/>
                  </a:cubicBezTo>
                  <a:cubicBezTo>
                    <a:pt x="1406770" y="794831"/>
                    <a:pt x="1386014" y="829655"/>
                    <a:pt x="1308350" y="829655"/>
                  </a:cubicBezTo>
                  <a:cubicBezTo>
                    <a:pt x="815945" y="942196"/>
                    <a:pt x="576758" y="829654"/>
                    <a:pt x="210962" y="829654"/>
                  </a:cubicBezTo>
                  <a:cubicBezTo>
                    <a:pt x="133298" y="829654"/>
                    <a:pt x="0" y="794831"/>
                    <a:pt x="0" y="717167"/>
                  </a:cubicBezTo>
                  <a:cubicBezTo>
                    <a:pt x="70339" y="571878"/>
                    <a:pt x="98474" y="342183"/>
                    <a:pt x="0" y="154691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: Rounded Corners 11">
              <a:extLst>
                <a:ext uri="{FF2B5EF4-FFF2-40B4-BE49-F238E27FC236}">
                  <a16:creationId xmlns:a16="http://schemas.microsoft.com/office/drawing/2014/main" id="{274EA822-CD6B-4D1C-48CF-4F48B9F34EED}"/>
                </a:ext>
              </a:extLst>
            </p:cNvPr>
            <p:cNvSpPr/>
            <p:nvPr/>
          </p:nvSpPr>
          <p:spPr>
            <a:xfrm flipH="1">
              <a:off x="6853012" y="2248298"/>
              <a:ext cx="1406770" cy="879672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879672">
                  <a:moveTo>
                    <a:pt x="0" y="154691"/>
                  </a:moveTo>
                  <a:cubicBezTo>
                    <a:pt x="0" y="77027"/>
                    <a:pt x="91095" y="84406"/>
                    <a:pt x="168759" y="84406"/>
                  </a:cubicBezTo>
                  <a:cubicBezTo>
                    <a:pt x="543934" y="84406"/>
                    <a:pt x="905040" y="225083"/>
                    <a:pt x="1266147" y="0"/>
                  </a:cubicBezTo>
                  <a:cubicBezTo>
                    <a:pt x="1343811" y="0"/>
                    <a:pt x="1406770" y="77027"/>
                    <a:pt x="1406770" y="154691"/>
                  </a:cubicBezTo>
                  <a:cubicBezTo>
                    <a:pt x="1392703" y="398454"/>
                    <a:pt x="1392702" y="487472"/>
                    <a:pt x="1406770" y="717167"/>
                  </a:cubicBezTo>
                  <a:cubicBezTo>
                    <a:pt x="1406770" y="794831"/>
                    <a:pt x="1386014" y="829655"/>
                    <a:pt x="1308350" y="829655"/>
                  </a:cubicBezTo>
                  <a:cubicBezTo>
                    <a:pt x="815945" y="942196"/>
                    <a:pt x="576758" y="829654"/>
                    <a:pt x="210962" y="829654"/>
                  </a:cubicBezTo>
                  <a:cubicBezTo>
                    <a:pt x="133298" y="829654"/>
                    <a:pt x="0" y="794831"/>
                    <a:pt x="0" y="717167"/>
                  </a:cubicBezTo>
                  <a:cubicBezTo>
                    <a:pt x="70339" y="571878"/>
                    <a:pt x="98474" y="342183"/>
                    <a:pt x="0" y="154691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: Rounded Corners 11">
              <a:extLst>
                <a:ext uri="{FF2B5EF4-FFF2-40B4-BE49-F238E27FC236}">
                  <a16:creationId xmlns:a16="http://schemas.microsoft.com/office/drawing/2014/main" id="{11BC54A7-FD45-3B0B-D48A-2B63734AE145}"/>
                </a:ext>
              </a:extLst>
            </p:cNvPr>
            <p:cNvSpPr/>
            <p:nvPr/>
          </p:nvSpPr>
          <p:spPr>
            <a:xfrm flipH="1">
              <a:off x="6065807" y="2546049"/>
              <a:ext cx="1406770" cy="799630"/>
            </a:xfrm>
            <a:custGeom>
              <a:avLst/>
              <a:gdLst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40623 w 1406770"/>
                <a:gd name="connsiteY1" fmla="*/ 0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40623 h 843722"/>
                <a:gd name="connsiteX1" fmla="*/ 168759 w 1406770"/>
                <a:gd name="connsiteY1" fmla="*/ 140677 h 843722"/>
                <a:gd name="connsiteX2" fmla="*/ 1266147 w 1406770"/>
                <a:gd name="connsiteY2" fmla="*/ 0 h 843722"/>
                <a:gd name="connsiteX3" fmla="*/ 1406770 w 1406770"/>
                <a:gd name="connsiteY3" fmla="*/ 140623 h 843722"/>
                <a:gd name="connsiteX4" fmla="*/ 1406770 w 1406770"/>
                <a:gd name="connsiteY4" fmla="*/ 703099 h 843722"/>
                <a:gd name="connsiteX5" fmla="*/ 1266147 w 1406770"/>
                <a:gd name="connsiteY5" fmla="*/ 843722 h 843722"/>
                <a:gd name="connsiteX6" fmla="*/ 140623 w 1406770"/>
                <a:gd name="connsiteY6" fmla="*/ 843722 h 843722"/>
                <a:gd name="connsiteX7" fmla="*/ 0 w 1406770"/>
                <a:gd name="connsiteY7" fmla="*/ 703099 h 843722"/>
                <a:gd name="connsiteX8" fmla="*/ 0 w 1406770"/>
                <a:gd name="connsiteY8" fmla="*/ 140623 h 843722"/>
                <a:gd name="connsiteX0" fmla="*/ 0 w 1406770"/>
                <a:gd name="connsiteY0" fmla="*/ 154691 h 857790"/>
                <a:gd name="connsiteX1" fmla="*/ 168759 w 1406770"/>
                <a:gd name="connsiteY1" fmla="*/ 154745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140623 w 1406770"/>
                <a:gd name="connsiteY6" fmla="*/ 857790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57790"/>
                <a:gd name="connsiteX1" fmla="*/ 168759 w 1406770"/>
                <a:gd name="connsiteY1" fmla="*/ 84406 h 857790"/>
                <a:gd name="connsiteX2" fmla="*/ 1266147 w 1406770"/>
                <a:gd name="connsiteY2" fmla="*/ 0 h 857790"/>
                <a:gd name="connsiteX3" fmla="*/ 1406770 w 1406770"/>
                <a:gd name="connsiteY3" fmla="*/ 154691 h 857790"/>
                <a:gd name="connsiteX4" fmla="*/ 1406770 w 1406770"/>
                <a:gd name="connsiteY4" fmla="*/ 717167 h 857790"/>
                <a:gd name="connsiteX5" fmla="*/ 1266147 w 1406770"/>
                <a:gd name="connsiteY5" fmla="*/ 857790 h 857790"/>
                <a:gd name="connsiteX6" fmla="*/ 210962 w 1406770"/>
                <a:gd name="connsiteY6" fmla="*/ 829654 h 857790"/>
                <a:gd name="connsiteX7" fmla="*/ 0 w 1406770"/>
                <a:gd name="connsiteY7" fmla="*/ 717167 h 857790"/>
                <a:gd name="connsiteX8" fmla="*/ 0 w 1406770"/>
                <a:gd name="connsiteY8" fmla="*/ 154691 h 857790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29655"/>
                <a:gd name="connsiteX1" fmla="*/ 168759 w 1406770"/>
                <a:gd name="connsiteY1" fmla="*/ 84406 h 829655"/>
                <a:gd name="connsiteX2" fmla="*/ 1266147 w 1406770"/>
                <a:gd name="connsiteY2" fmla="*/ 0 h 829655"/>
                <a:gd name="connsiteX3" fmla="*/ 1406770 w 1406770"/>
                <a:gd name="connsiteY3" fmla="*/ 154691 h 829655"/>
                <a:gd name="connsiteX4" fmla="*/ 1406770 w 1406770"/>
                <a:gd name="connsiteY4" fmla="*/ 717167 h 829655"/>
                <a:gd name="connsiteX5" fmla="*/ 1308350 w 1406770"/>
                <a:gd name="connsiteY5" fmla="*/ 829655 h 829655"/>
                <a:gd name="connsiteX6" fmla="*/ 210962 w 1406770"/>
                <a:gd name="connsiteY6" fmla="*/ 829654 h 829655"/>
                <a:gd name="connsiteX7" fmla="*/ 0 w 1406770"/>
                <a:gd name="connsiteY7" fmla="*/ 717167 h 829655"/>
                <a:gd name="connsiteX8" fmla="*/ 0 w 1406770"/>
                <a:gd name="connsiteY8" fmla="*/ 154691 h 829655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1546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  <a:gd name="connsiteX0" fmla="*/ 0 w 1406770"/>
                <a:gd name="connsiteY0" fmla="*/ 154691 h 879672"/>
                <a:gd name="connsiteX1" fmla="*/ 168759 w 1406770"/>
                <a:gd name="connsiteY1" fmla="*/ 84406 h 879672"/>
                <a:gd name="connsiteX2" fmla="*/ 1266147 w 1406770"/>
                <a:gd name="connsiteY2" fmla="*/ 0 h 879672"/>
                <a:gd name="connsiteX3" fmla="*/ 1406770 w 1406770"/>
                <a:gd name="connsiteY3" fmla="*/ 230891 h 879672"/>
                <a:gd name="connsiteX4" fmla="*/ 1406770 w 1406770"/>
                <a:gd name="connsiteY4" fmla="*/ 717167 h 879672"/>
                <a:gd name="connsiteX5" fmla="*/ 1308350 w 1406770"/>
                <a:gd name="connsiteY5" fmla="*/ 829655 h 879672"/>
                <a:gd name="connsiteX6" fmla="*/ 210962 w 1406770"/>
                <a:gd name="connsiteY6" fmla="*/ 829654 h 879672"/>
                <a:gd name="connsiteX7" fmla="*/ 0 w 1406770"/>
                <a:gd name="connsiteY7" fmla="*/ 717167 h 879672"/>
                <a:gd name="connsiteX8" fmla="*/ 0 w 1406770"/>
                <a:gd name="connsiteY8" fmla="*/ 154691 h 879672"/>
                <a:gd name="connsiteX0" fmla="*/ 3457 w 1410227"/>
                <a:gd name="connsiteY0" fmla="*/ 70579 h 795560"/>
                <a:gd name="connsiteX1" fmla="*/ 172216 w 1410227"/>
                <a:gd name="connsiteY1" fmla="*/ 294 h 795560"/>
                <a:gd name="connsiteX2" fmla="*/ 1269604 w 1410227"/>
                <a:gd name="connsiteY2" fmla="*/ 11138 h 795560"/>
                <a:gd name="connsiteX3" fmla="*/ 1410227 w 1410227"/>
                <a:gd name="connsiteY3" fmla="*/ 146779 h 795560"/>
                <a:gd name="connsiteX4" fmla="*/ 1410227 w 1410227"/>
                <a:gd name="connsiteY4" fmla="*/ 633055 h 795560"/>
                <a:gd name="connsiteX5" fmla="*/ 1311807 w 1410227"/>
                <a:gd name="connsiteY5" fmla="*/ 745543 h 795560"/>
                <a:gd name="connsiteX6" fmla="*/ 214419 w 1410227"/>
                <a:gd name="connsiteY6" fmla="*/ 745542 h 795560"/>
                <a:gd name="connsiteX7" fmla="*/ 3457 w 1410227"/>
                <a:gd name="connsiteY7" fmla="*/ 633055 h 795560"/>
                <a:gd name="connsiteX8" fmla="*/ 3457 w 1410227"/>
                <a:gd name="connsiteY8" fmla="*/ 70579 h 795560"/>
                <a:gd name="connsiteX0" fmla="*/ 3457 w 1410227"/>
                <a:gd name="connsiteY0" fmla="*/ 70706 h 795687"/>
                <a:gd name="connsiteX1" fmla="*/ 172216 w 1410227"/>
                <a:gd name="connsiteY1" fmla="*/ 421 h 795687"/>
                <a:gd name="connsiteX2" fmla="*/ 1269604 w 1410227"/>
                <a:gd name="connsiteY2" fmla="*/ 11265 h 795687"/>
                <a:gd name="connsiteX3" fmla="*/ 1410227 w 1410227"/>
                <a:gd name="connsiteY3" fmla="*/ 146906 h 795687"/>
                <a:gd name="connsiteX4" fmla="*/ 1410227 w 1410227"/>
                <a:gd name="connsiteY4" fmla="*/ 633182 h 795687"/>
                <a:gd name="connsiteX5" fmla="*/ 1311807 w 1410227"/>
                <a:gd name="connsiteY5" fmla="*/ 745670 h 795687"/>
                <a:gd name="connsiteX6" fmla="*/ 214419 w 1410227"/>
                <a:gd name="connsiteY6" fmla="*/ 745669 h 795687"/>
                <a:gd name="connsiteX7" fmla="*/ 3457 w 1410227"/>
                <a:gd name="connsiteY7" fmla="*/ 633182 h 795687"/>
                <a:gd name="connsiteX8" fmla="*/ 3457 w 1410227"/>
                <a:gd name="connsiteY8" fmla="*/ 70706 h 795687"/>
                <a:gd name="connsiteX0" fmla="*/ 95250 w 1406770"/>
                <a:gd name="connsiteY0" fmla="*/ 109458 h 796339"/>
                <a:gd name="connsiteX1" fmla="*/ 168759 w 1406770"/>
                <a:gd name="connsiteY1" fmla="*/ 1073 h 796339"/>
                <a:gd name="connsiteX2" fmla="*/ 1266147 w 1406770"/>
                <a:gd name="connsiteY2" fmla="*/ 11917 h 796339"/>
                <a:gd name="connsiteX3" fmla="*/ 1406770 w 1406770"/>
                <a:gd name="connsiteY3" fmla="*/ 147558 h 796339"/>
                <a:gd name="connsiteX4" fmla="*/ 1406770 w 1406770"/>
                <a:gd name="connsiteY4" fmla="*/ 633834 h 796339"/>
                <a:gd name="connsiteX5" fmla="*/ 1308350 w 1406770"/>
                <a:gd name="connsiteY5" fmla="*/ 746322 h 796339"/>
                <a:gd name="connsiteX6" fmla="*/ 210962 w 1406770"/>
                <a:gd name="connsiteY6" fmla="*/ 746321 h 796339"/>
                <a:gd name="connsiteX7" fmla="*/ 0 w 1406770"/>
                <a:gd name="connsiteY7" fmla="*/ 633834 h 796339"/>
                <a:gd name="connsiteX8" fmla="*/ 95250 w 1406770"/>
                <a:gd name="connsiteY8" fmla="*/ 109458 h 796339"/>
                <a:gd name="connsiteX0" fmla="*/ 95250 w 1406770"/>
                <a:gd name="connsiteY0" fmla="*/ 246800 h 800331"/>
                <a:gd name="connsiteX1" fmla="*/ 168759 w 1406770"/>
                <a:gd name="connsiteY1" fmla="*/ 5065 h 800331"/>
                <a:gd name="connsiteX2" fmla="*/ 1266147 w 1406770"/>
                <a:gd name="connsiteY2" fmla="*/ 15909 h 800331"/>
                <a:gd name="connsiteX3" fmla="*/ 1406770 w 1406770"/>
                <a:gd name="connsiteY3" fmla="*/ 151550 h 800331"/>
                <a:gd name="connsiteX4" fmla="*/ 1406770 w 1406770"/>
                <a:gd name="connsiteY4" fmla="*/ 637826 h 800331"/>
                <a:gd name="connsiteX5" fmla="*/ 1308350 w 1406770"/>
                <a:gd name="connsiteY5" fmla="*/ 750314 h 800331"/>
                <a:gd name="connsiteX6" fmla="*/ 210962 w 1406770"/>
                <a:gd name="connsiteY6" fmla="*/ 750313 h 800331"/>
                <a:gd name="connsiteX7" fmla="*/ 0 w 1406770"/>
                <a:gd name="connsiteY7" fmla="*/ 637826 h 800331"/>
                <a:gd name="connsiteX8" fmla="*/ 95250 w 1406770"/>
                <a:gd name="connsiteY8" fmla="*/ 246800 h 800331"/>
                <a:gd name="connsiteX0" fmla="*/ 95250 w 1406770"/>
                <a:gd name="connsiteY0" fmla="*/ 246800 h 800331"/>
                <a:gd name="connsiteX1" fmla="*/ 168759 w 1406770"/>
                <a:gd name="connsiteY1" fmla="*/ 5065 h 800331"/>
                <a:gd name="connsiteX2" fmla="*/ 1266147 w 1406770"/>
                <a:gd name="connsiteY2" fmla="*/ 15909 h 800331"/>
                <a:gd name="connsiteX3" fmla="*/ 1406770 w 1406770"/>
                <a:gd name="connsiteY3" fmla="*/ 151550 h 800331"/>
                <a:gd name="connsiteX4" fmla="*/ 1406770 w 1406770"/>
                <a:gd name="connsiteY4" fmla="*/ 637826 h 800331"/>
                <a:gd name="connsiteX5" fmla="*/ 1308350 w 1406770"/>
                <a:gd name="connsiteY5" fmla="*/ 750314 h 800331"/>
                <a:gd name="connsiteX6" fmla="*/ 210962 w 1406770"/>
                <a:gd name="connsiteY6" fmla="*/ 750313 h 800331"/>
                <a:gd name="connsiteX7" fmla="*/ 0 w 1406770"/>
                <a:gd name="connsiteY7" fmla="*/ 637826 h 800331"/>
                <a:gd name="connsiteX8" fmla="*/ 95250 w 1406770"/>
                <a:gd name="connsiteY8" fmla="*/ 246800 h 800331"/>
                <a:gd name="connsiteX0" fmla="*/ 38100 w 1406770"/>
                <a:gd name="connsiteY0" fmla="*/ 227049 h 799630"/>
                <a:gd name="connsiteX1" fmla="*/ 168759 w 1406770"/>
                <a:gd name="connsiteY1" fmla="*/ 4364 h 799630"/>
                <a:gd name="connsiteX2" fmla="*/ 1266147 w 1406770"/>
                <a:gd name="connsiteY2" fmla="*/ 15208 h 799630"/>
                <a:gd name="connsiteX3" fmla="*/ 1406770 w 1406770"/>
                <a:gd name="connsiteY3" fmla="*/ 150849 h 799630"/>
                <a:gd name="connsiteX4" fmla="*/ 1406770 w 1406770"/>
                <a:gd name="connsiteY4" fmla="*/ 637125 h 799630"/>
                <a:gd name="connsiteX5" fmla="*/ 1308350 w 1406770"/>
                <a:gd name="connsiteY5" fmla="*/ 749613 h 799630"/>
                <a:gd name="connsiteX6" fmla="*/ 210962 w 1406770"/>
                <a:gd name="connsiteY6" fmla="*/ 749612 h 799630"/>
                <a:gd name="connsiteX7" fmla="*/ 0 w 1406770"/>
                <a:gd name="connsiteY7" fmla="*/ 637125 h 799630"/>
                <a:gd name="connsiteX8" fmla="*/ 38100 w 1406770"/>
                <a:gd name="connsiteY8" fmla="*/ 227049 h 7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6770" h="799630">
                  <a:moveTo>
                    <a:pt x="38100" y="227049"/>
                  </a:moveTo>
                  <a:cubicBezTo>
                    <a:pt x="38100" y="149385"/>
                    <a:pt x="-35915" y="39671"/>
                    <a:pt x="168759" y="4364"/>
                  </a:cubicBezTo>
                  <a:cubicBezTo>
                    <a:pt x="373433" y="-30943"/>
                    <a:pt x="809790" y="164091"/>
                    <a:pt x="1266147" y="15208"/>
                  </a:cubicBezTo>
                  <a:cubicBezTo>
                    <a:pt x="1343811" y="15208"/>
                    <a:pt x="1406770" y="73185"/>
                    <a:pt x="1406770" y="150849"/>
                  </a:cubicBezTo>
                  <a:cubicBezTo>
                    <a:pt x="1392703" y="394612"/>
                    <a:pt x="1392702" y="407430"/>
                    <a:pt x="1406770" y="637125"/>
                  </a:cubicBezTo>
                  <a:cubicBezTo>
                    <a:pt x="1406770" y="714789"/>
                    <a:pt x="1386014" y="749613"/>
                    <a:pt x="1308350" y="749613"/>
                  </a:cubicBezTo>
                  <a:cubicBezTo>
                    <a:pt x="815945" y="862154"/>
                    <a:pt x="576758" y="749612"/>
                    <a:pt x="210962" y="749612"/>
                  </a:cubicBezTo>
                  <a:cubicBezTo>
                    <a:pt x="133298" y="749612"/>
                    <a:pt x="0" y="714789"/>
                    <a:pt x="0" y="637125"/>
                  </a:cubicBezTo>
                  <a:cubicBezTo>
                    <a:pt x="70339" y="491836"/>
                    <a:pt x="3224" y="414541"/>
                    <a:pt x="38100" y="227049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75210AE9-42B6-613E-6351-641F03CFDB41}"/>
                </a:ext>
              </a:extLst>
            </p:cNvPr>
            <p:cNvGrpSpPr/>
            <p:nvPr/>
          </p:nvGrpSpPr>
          <p:grpSpPr>
            <a:xfrm>
              <a:off x="4018233" y="1914851"/>
              <a:ext cx="579120" cy="1067054"/>
              <a:chOff x="4163590" y="2440952"/>
              <a:chExt cx="579120" cy="1067054"/>
            </a:xfrm>
          </p:grpSpPr>
          <p:sp>
            <p:nvSpPr>
              <p:cNvPr id="34" name="Rectangle 25">
                <a:extLst>
                  <a:ext uri="{FF2B5EF4-FFF2-40B4-BE49-F238E27FC236}">
                    <a16:creationId xmlns:a16="http://schemas.microsoft.com/office/drawing/2014/main" id="{A8D7C6A9-CFD4-1448-5352-E093740D69D6}"/>
                  </a:ext>
                </a:extLst>
              </p:cNvPr>
              <p:cNvSpPr/>
              <p:nvPr/>
            </p:nvSpPr>
            <p:spPr>
              <a:xfrm>
                <a:off x="4280746" y="2955715"/>
                <a:ext cx="327660" cy="552291"/>
              </a:xfrm>
              <a:custGeom>
                <a:avLst/>
                <a:gdLst>
                  <a:gd name="connsiteX0" fmla="*/ 0 w 106680"/>
                  <a:gd name="connsiteY0" fmla="*/ 0 h 538676"/>
                  <a:gd name="connsiteX1" fmla="*/ 106680 w 106680"/>
                  <a:gd name="connsiteY1" fmla="*/ 0 h 538676"/>
                  <a:gd name="connsiteX2" fmla="*/ 106680 w 106680"/>
                  <a:gd name="connsiteY2" fmla="*/ 538676 h 538676"/>
                  <a:gd name="connsiteX3" fmla="*/ 0 w 106680"/>
                  <a:gd name="connsiteY3" fmla="*/ 538676 h 538676"/>
                  <a:gd name="connsiteX4" fmla="*/ 0 w 106680"/>
                  <a:gd name="connsiteY4" fmla="*/ 0 h 538676"/>
                  <a:gd name="connsiteX0" fmla="*/ 0 w 228600"/>
                  <a:gd name="connsiteY0" fmla="*/ 0 h 538676"/>
                  <a:gd name="connsiteX1" fmla="*/ 106680 w 228600"/>
                  <a:gd name="connsiteY1" fmla="*/ 0 h 538676"/>
                  <a:gd name="connsiteX2" fmla="*/ 228600 w 228600"/>
                  <a:gd name="connsiteY2" fmla="*/ 523436 h 538676"/>
                  <a:gd name="connsiteX3" fmla="*/ 0 w 228600"/>
                  <a:gd name="connsiteY3" fmla="*/ 538676 h 538676"/>
                  <a:gd name="connsiteX4" fmla="*/ 0 w 228600"/>
                  <a:gd name="connsiteY4" fmla="*/ 0 h 538676"/>
                  <a:gd name="connsiteX0" fmla="*/ 99060 w 327660"/>
                  <a:gd name="connsiteY0" fmla="*/ 0 h 523436"/>
                  <a:gd name="connsiteX1" fmla="*/ 205740 w 327660"/>
                  <a:gd name="connsiteY1" fmla="*/ 0 h 523436"/>
                  <a:gd name="connsiteX2" fmla="*/ 327660 w 327660"/>
                  <a:gd name="connsiteY2" fmla="*/ 523436 h 523436"/>
                  <a:gd name="connsiteX3" fmla="*/ 0 w 327660"/>
                  <a:gd name="connsiteY3" fmla="*/ 523436 h 523436"/>
                  <a:gd name="connsiteX4" fmla="*/ 99060 w 327660"/>
                  <a:gd name="connsiteY4" fmla="*/ 0 h 523436"/>
                  <a:gd name="connsiteX0" fmla="*/ 99060 w 327660"/>
                  <a:gd name="connsiteY0" fmla="*/ 0 h 543756"/>
                  <a:gd name="connsiteX1" fmla="*/ 205740 w 327660"/>
                  <a:gd name="connsiteY1" fmla="*/ 0 h 543756"/>
                  <a:gd name="connsiteX2" fmla="*/ 327660 w 327660"/>
                  <a:gd name="connsiteY2" fmla="*/ 523436 h 543756"/>
                  <a:gd name="connsiteX3" fmla="*/ 0 w 327660"/>
                  <a:gd name="connsiteY3" fmla="*/ 523436 h 543756"/>
                  <a:gd name="connsiteX4" fmla="*/ 99060 w 327660"/>
                  <a:gd name="connsiteY4" fmla="*/ 0 h 543756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660" h="552291">
                    <a:moveTo>
                      <a:pt x="99060" y="0"/>
                    </a:moveTo>
                    <a:lnTo>
                      <a:pt x="205740" y="0"/>
                    </a:lnTo>
                    <a:cubicBezTo>
                      <a:pt x="198755" y="241154"/>
                      <a:pt x="287020" y="348957"/>
                      <a:pt x="327660" y="523436"/>
                    </a:cubicBezTo>
                    <a:cubicBezTo>
                      <a:pt x="218440" y="553916"/>
                      <a:pt x="109220" y="569156"/>
                      <a:pt x="0" y="523436"/>
                    </a:cubicBezTo>
                    <a:cubicBezTo>
                      <a:pt x="33020" y="348957"/>
                      <a:pt x="132715" y="193529"/>
                      <a:pt x="99060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Cylinder 34">
                <a:extLst>
                  <a:ext uri="{FF2B5EF4-FFF2-40B4-BE49-F238E27FC236}">
                    <a16:creationId xmlns:a16="http://schemas.microsoft.com/office/drawing/2014/main" id="{2C4F580C-C412-CFAE-B0B5-770813D542A1}"/>
                  </a:ext>
                </a:extLst>
              </p:cNvPr>
              <p:cNvSpPr/>
              <p:nvPr/>
            </p:nvSpPr>
            <p:spPr>
              <a:xfrm rot="21428165">
                <a:off x="4163590" y="2440952"/>
                <a:ext cx="579120" cy="594359"/>
              </a:xfrm>
              <a:prstGeom prst="can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27C785C-3061-6279-2506-C088308BF1D9}"/>
                </a:ext>
              </a:extLst>
            </p:cNvPr>
            <p:cNvGrpSpPr/>
            <p:nvPr/>
          </p:nvGrpSpPr>
          <p:grpSpPr>
            <a:xfrm flipH="1">
              <a:off x="9036670" y="1944296"/>
              <a:ext cx="579120" cy="1067054"/>
              <a:chOff x="4163590" y="2440952"/>
              <a:chExt cx="579120" cy="1067054"/>
            </a:xfrm>
          </p:grpSpPr>
          <p:sp>
            <p:nvSpPr>
              <p:cNvPr id="37" name="Rectangle 25">
                <a:extLst>
                  <a:ext uri="{FF2B5EF4-FFF2-40B4-BE49-F238E27FC236}">
                    <a16:creationId xmlns:a16="http://schemas.microsoft.com/office/drawing/2014/main" id="{EB1D640C-F77E-5433-7BDE-09390380F9AD}"/>
                  </a:ext>
                </a:extLst>
              </p:cNvPr>
              <p:cNvSpPr/>
              <p:nvPr/>
            </p:nvSpPr>
            <p:spPr>
              <a:xfrm>
                <a:off x="4280746" y="2955715"/>
                <a:ext cx="327660" cy="552291"/>
              </a:xfrm>
              <a:custGeom>
                <a:avLst/>
                <a:gdLst>
                  <a:gd name="connsiteX0" fmla="*/ 0 w 106680"/>
                  <a:gd name="connsiteY0" fmla="*/ 0 h 538676"/>
                  <a:gd name="connsiteX1" fmla="*/ 106680 w 106680"/>
                  <a:gd name="connsiteY1" fmla="*/ 0 h 538676"/>
                  <a:gd name="connsiteX2" fmla="*/ 106680 w 106680"/>
                  <a:gd name="connsiteY2" fmla="*/ 538676 h 538676"/>
                  <a:gd name="connsiteX3" fmla="*/ 0 w 106680"/>
                  <a:gd name="connsiteY3" fmla="*/ 538676 h 538676"/>
                  <a:gd name="connsiteX4" fmla="*/ 0 w 106680"/>
                  <a:gd name="connsiteY4" fmla="*/ 0 h 538676"/>
                  <a:gd name="connsiteX0" fmla="*/ 0 w 228600"/>
                  <a:gd name="connsiteY0" fmla="*/ 0 h 538676"/>
                  <a:gd name="connsiteX1" fmla="*/ 106680 w 228600"/>
                  <a:gd name="connsiteY1" fmla="*/ 0 h 538676"/>
                  <a:gd name="connsiteX2" fmla="*/ 228600 w 228600"/>
                  <a:gd name="connsiteY2" fmla="*/ 523436 h 538676"/>
                  <a:gd name="connsiteX3" fmla="*/ 0 w 228600"/>
                  <a:gd name="connsiteY3" fmla="*/ 538676 h 538676"/>
                  <a:gd name="connsiteX4" fmla="*/ 0 w 228600"/>
                  <a:gd name="connsiteY4" fmla="*/ 0 h 538676"/>
                  <a:gd name="connsiteX0" fmla="*/ 99060 w 327660"/>
                  <a:gd name="connsiteY0" fmla="*/ 0 h 523436"/>
                  <a:gd name="connsiteX1" fmla="*/ 205740 w 327660"/>
                  <a:gd name="connsiteY1" fmla="*/ 0 h 523436"/>
                  <a:gd name="connsiteX2" fmla="*/ 327660 w 327660"/>
                  <a:gd name="connsiteY2" fmla="*/ 523436 h 523436"/>
                  <a:gd name="connsiteX3" fmla="*/ 0 w 327660"/>
                  <a:gd name="connsiteY3" fmla="*/ 523436 h 523436"/>
                  <a:gd name="connsiteX4" fmla="*/ 99060 w 327660"/>
                  <a:gd name="connsiteY4" fmla="*/ 0 h 523436"/>
                  <a:gd name="connsiteX0" fmla="*/ 99060 w 327660"/>
                  <a:gd name="connsiteY0" fmla="*/ 0 h 543756"/>
                  <a:gd name="connsiteX1" fmla="*/ 205740 w 327660"/>
                  <a:gd name="connsiteY1" fmla="*/ 0 h 543756"/>
                  <a:gd name="connsiteX2" fmla="*/ 327660 w 327660"/>
                  <a:gd name="connsiteY2" fmla="*/ 523436 h 543756"/>
                  <a:gd name="connsiteX3" fmla="*/ 0 w 327660"/>
                  <a:gd name="connsiteY3" fmla="*/ 523436 h 543756"/>
                  <a:gd name="connsiteX4" fmla="*/ 99060 w 327660"/>
                  <a:gd name="connsiteY4" fmla="*/ 0 h 543756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  <a:gd name="connsiteX0" fmla="*/ 99060 w 327660"/>
                  <a:gd name="connsiteY0" fmla="*/ 0 h 552291"/>
                  <a:gd name="connsiteX1" fmla="*/ 205740 w 327660"/>
                  <a:gd name="connsiteY1" fmla="*/ 0 h 552291"/>
                  <a:gd name="connsiteX2" fmla="*/ 327660 w 327660"/>
                  <a:gd name="connsiteY2" fmla="*/ 523436 h 552291"/>
                  <a:gd name="connsiteX3" fmla="*/ 0 w 327660"/>
                  <a:gd name="connsiteY3" fmla="*/ 523436 h 552291"/>
                  <a:gd name="connsiteX4" fmla="*/ 99060 w 327660"/>
                  <a:gd name="connsiteY4" fmla="*/ 0 h 552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660" h="552291">
                    <a:moveTo>
                      <a:pt x="99060" y="0"/>
                    </a:moveTo>
                    <a:lnTo>
                      <a:pt x="205740" y="0"/>
                    </a:lnTo>
                    <a:cubicBezTo>
                      <a:pt x="198755" y="241154"/>
                      <a:pt x="287020" y="348957"/>
                      <a:pt x="327660" y="523436"/>
                    </a:cubicBezTo>
                    <a:cubicBezTo>
                      <a:pt x="218440" y="553916"/>
                      <a:pt x="109220" y="569156"/>
                      <a:pt x="0" y="523436"/>
                    </a:cubicBezTo>
                    <a:cubicBezTo>
                      <a:pt x="33020" y="348957"/>
                      <a:pt x="132715" y="193529"/>
                      <a:pt x="99060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Cylinder 37">
                <a:extLst>
                  <a:ext uri="{FF2B5EF4-FFF2-40B4-BE49-F238E27FC236}">
                    <a16:creationId xmlns:a16="http://schemas.microsoft.com/office/drawing/2014/main" id="{ECE73402-5A7B-4C0D-BBC8-3D68DFAAE300}"/>
                  </a:ext>
                </a:extLst>
              </p:cNvPr>
              <p:cNvSpPr/>
              <p:nvPr/>
            </p:nvSpPr>
            <p:spPr>
              <a:xfrm rot="21428165">
                <a:off x="4163590" y="2440952"/>
                <a:ext cx="579120" cy="594359"/>
              </a:xfrm>
              <a:prstGeom prst="can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9" name="Rectangle 207">
              <a:extLst>
                <a:ext uri="{FF2B5EF4-FFF2-40B4-BE49-F238E27FC236}">
                  <a16:creationId xmlns:a16="http://schemas.microsoft.com/office/drawing/2014/main" id="{A6E66E23-E541-2B8C-21A6-E461009EF72B}"/>
                </a:ext>
              </a:extLst>
            </p:cNvPr>
            <p:cNvSpPr/>
            <p:nvPr/>
          </p:nvSpPr>
          <p:spPr>
            <a:xfrm>
              <a:off x="4409558" y="2866150"/>
              <a:ext cx="389975" cy="129800"/>
            </a:xfrm>
            <a:custGeom>
              <a:avLst/>
              <a:gdLst>
                <a:gd name="connsiteX0" fmla="*/ 0 w 212175"/>
                <a:gd name="connsiteY0" fmla="*/ 0 h 337922"/>
                <a:gd name="connsiteX1" fmla="*/ 212175 w 212175"/>
                <a:gd name="connsiteY1" fmla="*/ 0 h 337922"/>
                <a:gd name="connsiteX2" fmla="*/ 212175 w 212175"/>
                <a:gd name="connsiteY2" fmla="*/ 337922 h 337922"/>
                <a:gd name="connsiteX3" fmla="*/ 0 w 212175"/>
                <a:gd name="connsiteY3" fmla="*/ 337922 h 337922"/>
                <a:gd name="connsiteX4" fmla="*/ 0 w 212175"/>
                <a:gd name="connsiteY4" fmla="*/ 0 h 337922"/>
                <a:gd name="connsiteX0" fmla="*/ 0 w 389975"/>
                <a:gd name="connsiteY0" fmla="*/ 0 h 337922"/>
                <a:gd name="connsiteX1" fmla="*/ 389975 w 389975"/>
                <a:gd name="connsiteY1" fmla="*/ 165100 h 337922"/>
                <a:gd name="connsiteX2" fmla="*/ 212175 w 389975"/>
                <a:gd name="connsiteY2" fmla="*/ 337922 h 337922"/>
                <a:gd name="connsiteX3" fmla="*/ 0 w 389975"/>
                <a:gd name="connsiteY3" fmla="*/ 337922 h 337922"/>
                <a:gd name="connsiteX4" fmla="*/ 0 w 389975"/>
                <a:gd name="connsiteY4" fmla="*/ 0 h 337922"/>
                <a:gd name="connsiteX0" fmla="*/ 190500 w 389975"/>
                <a:gd name="connsiteY0" fmla="*/ 0 h 236322"/>
                <a:gd name="connsiteX1" fmla="*/ 389975 w 389975"/>
                <a:gd name="connsiteY1" fmla="*/ 63500 h 236322"/>
                <a:gd name="connsiteX2" fmla="*/ 212175 w 389975"/>
                <a:gd name="connsiteY2" fmla="*/ 236322 h 236322"/>
                <a:gd name="connsiteX3" fmla="*/ 0 w 389975"/>
                <a:gd name="connsiteY3" fmla="*/ 236322 h 236322"/>
                <a:gd name="connsiteX4" fmla="*/ 190500 w 389975"/>
                <a:gd name="connsiteY4" fmla="*/ 0 h 236322"/>
                <a:gd name="connsiteX0" fmla="*/ 196850 w 389975"/>
                <a:gd name="connsiteY0" fmla="*/ 0 h 191872"/>
                <a:gd name="connsiteX1" fmla="*/ 389975 w 389975"/>
                <a:gd name="connsiteY1" fmla="*/ 19050 h 191872"/>
                <a:gd name="connsiteX2" fmla="*/ 212175 w 389975"/>
                <a:gd name="connsiteY2" fmla="*/ 191872 h 191872"/>
                <a:gd name="connsiteX3" fmla="*/ 0 w 389975"/>
                <a:gd name="connsiteY3" fmla="*/ 191872 h 191872"/>
                <a:gd name="connsiteX4" fmla="*/ 196850 w 389975"/>
                <a:gd name="connsiteY4" fmla="*/ 0 h 19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5" h="191872">
                  <a:moveTo>
                    <a:pt x="196850" y="0"/>
                  </a:moveTo>
                  <a:lnTo>
                    <a:pt x="389975" y="19050"/>
                  </a:lnTo>
                  <a:lnTo>
                    <a:pt x="212175" y="191872"/>
                  </a:lnTo>
                  <a:lnTo>
                    <a:pt x="0" y="191872"/>
                  </a:lnTo>
                  <a:lnTo>
                    <a:pt x="196850" y="0"/>
                  </a:ln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F8CE4C14-9CBD-7FA8-5892-47B95E259FCE}"/>
                </a:ext>
              </a:extLst>
            </p:cNvPr>
            <p:cNvGrpSpPr/>
            <p:nvPr/>
          </p:nvGrpSpPr>
          <p:grpSpPr>
            <a:xfrm>
              <a:off x="3527033" y="2878860"/>
              <a:ext cx="605283" cy="133816"/>
              <a:chOff x="3898425" y="2803085"/>
              <a:chExt cx="839034" cy="185493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341DF45-4A62-6217-C3FE-EFC78FE34494}"/>
                  </a:ext>
                </a:extLst>
              </p:cNvPr>
              <p:cNvGrpSpPr/>
              <p:nvPr/>
            </p:nvGrpSpPr>
            <p:grpSpPr>
              <a:xfrm>
                <a:off x="3898425" y="2803085"/>
                <a:ext cx="839034" cy="185493"/>
                <a:chOff x="8788940" y="4211812"/>
                <a:chExt cx="839034" cy="185493"/>
              </a:xfrm>
              <a:solidFill>
                <a:srgbClr val="44546A"/>
              </a:solidFill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2FF4434B-084D-0DFD-9824-ED72E0D98238}"/>
                    </a:ext>
                  </a:extLst>
                </p:cNvPr>
                <p:cNvSpPr/>
                <p:nvPr/>
              </p:nvSpPr>
              <p:spPr>
                <a:xfrm>
                  <a:off x="8788940" y="4211812"/>
                  <a:ext cx="839033" cy="1473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Rectangle 35">
                  <a:extLst>
                    <a:ext uri="{FF2B5EF4-FFF2-40B4-BE49-F238E27FC236}">
                      <a16:creationId xmlns:a16="http://schemas.microsoft.com/office/drawing/2014/main" id="{855E74B5-BBDE-1B4F-55C4-0E6796458CD5}"/>
                    </a:ext>
                  </a:extLst>
                </p:cNvPr>
                <p:cNvSpPr/>
                <p:nvPr/>
              </p:nvSpPr>
              <p:spPr>
                <a:xfrm>
                  <a:off x="8788941" y="4345196"/>
                  <a:ext cx="839033" cy="52109"/>
                </a:xfrm>
                <a:custGeom>
                  <a:avLst/>
                  <a:gdLst>
                    <a:gd name="connsiteX0" fmla="*/ 0 w 839033"/>
                    <a:gd name="connsiteY0" fmla="*/ 0 h 147359"/>
                    <a:gd name="connsiteX1" fmla="*/ 839033 w 839033"/>
                    <a:gd name="connsiteY1" fmla="*/ 0 h 147359"/>
                    <a:gd name="connsiteX2" fmla="*/ 839033 w 839033"/>
                    <a:gd name="connsiteY2" fmla="*/ 147359 h 147359"/>
                    <a:gd name="connsiteX3" fmla="*/ 0 w 839033"/>
                    <a:gd name="connsiteY3" fmla="*/ 147359 h 147359"/>
                    <a:gd name="connsiteX4" fmla="*/ 0 w 839033"/>
                    <a:gd name="connsiteY4" fmla="*/ 0 h 147359"/>
                    <a:gd name="connsiteX0" fmla="*/ 0 w 839033"/>
                    <a:gd name="connsiteY0" fmla="*/ 23813 h 147359"/>
                    <a:gd name="connsiteX1" fmla="*/ 839033 w 839033"/>
                    <a:gd name="connsiteY1" fmla="*/ 0 h 147359"/>
                    <a:gd name="connsiteX2" fmla="*/ 839033 w 839033"/>
                    <a:gd name="connsiteY2" fmla="*/ 147359 h 147359"/>
                    <a:gd name="connsiteX3" fmla="*/ 0 w 839033"/>
                    <a:gd name="connsiteY3" fmla="*/ 147359 h 147359"/>
                    <a:gd name="connsiteX4" fmla="*/ 0 w 839033"/>
                    <a:gd name="connsiteY4" fmla="*/ 23813 h 147359"/>
                    <a:gd name="connsiteX0" fmla="*/ 0 w 839033"/>
                    <a:gd name="connsiteY0" fmla="*/ 1 h 123547"/>
                    <a:gd name="connsiteX1" fmla="*/ 834270 w 839033"/>
                    <a:gd name="connsiteY1" fmla="*/ 0 h 123547"/>
                    <a:gd name="connsiteX2" fmla="*/ 839033 w 839033"/>
                    <a:gd name="connsiteY2" fmla="*/ 123547 h 123547"/>
                    <a:gd name="connsiteX3" fmla="*/ 0 w 839033"/>
                    <a:gd name="connsiteY3" fmla="*/ 123547 h 123547"/>
                    <a:gd name="connsiteX4" fmla="*/ 0 w 839033"/>
                    <a:gd name="connsiteY4" fmla="*/ 1 h 123547"/>
                    <a:gd name="connsiteX0" fmla="*/ 0 w 839033"/>
                    <a:gd name="connsiteY0" fmla="*/ 28576 h 123547"/>
                    <a:gd name="connsiteX1" fmla="*/ 834270 w 839033"/>
                    <a:gd name="connsiteY1" fmla="*/ 0 h 123547"/>
                    <a:gd name="connsiteX2" fmla="*/ 839033 w 839033"/>
                    <a:gd name="connsiteY2" fmla="*/ 123547 h 123547"/>
                    <a:gd name="connsiteX3" fmla="*/ 0 w 839033"/>
                    <a:gd name="connsiteY3" fmla="*/ 123547 h 123547"/>
                    <a:gd name="connsiteX4" fmla="*/ 0 w 839033"/>
                    <a:gd name="connsiteY4" fmla="*/ 28576 h 123547"/>
                    <a:gd name="connsiteX0" fmla="*/ 0 w 839033"/>
                    <a:gd name="connsiteY0" fmla="*/ 4763 h 99734"/>
                    <a:gd name="connsiteX1" fmla="*/ 839032 w 839033"/>
                    <a:gd name="connsiteY1" fmla="*/ 0 h 99734"/>
                    <a:gd name="connsiteX2" fmla="*/ 839033 w 839033"/>
                    <a:gd name="connsiteY2" fmla="*/ 99734 h 99734"/>
                    <a:gd name="connsiteX3" fmla="*/ 0 w 839033"/>
                    <a:gd name="connsiteY3" fmla="*/ 99734 h 99734"/>
                    <a:gd name="connsiteX4" fmla="*/ 0 w 839033"/>
                    <a:gd name="connsiteY4" fmla="*/ 4763 h 99734"/>
                    <a:gd name="connsiteX0" fmla="*/ 0 w 839033"/>
                    <a:gd name="connsiteY0" fmla="*/ 0 h 94971"/>
                    <a:gd name="connsiteX1" fmla="*/ 839032 w 839033"/>
                    <a:gd name="connsiteY1" fmla="*/ 14287 h 94971"/>
                    <a:gd name="connsiteX2" fmla="*/ 839033 w 839033"/>
                    <a:gd name="connsiteY2" fmla="*/ 94971 h 94971"/>
                    <a:gd name="connsiteX3" fmla="*/ 0 w 839033"/>
                    <a:gd name="connsiteY3" fmla="*/ 94971 h 94971"/>
                    <a:gd name="connsiteX4" fmla="*/ 0 w 839033"/>
                    <a:gd name="connsiteY4" fmla="*/ 0 h 94971"/>
                    <a:gd name="connsiteX0" fmla="*/ 4763 w 839033"/>
                    <a:gd name="connsiteY0" fmla="*/ 19050 h 80684"/>
                    <a:gd name="connsiteX1" fmla="*/ 839032 w 839033"/>
                    <a:gd name="connsiteY1" fmla="*/ 0 h 80684"/>
                    <a:gd name="connsiteX2" fmla="*/ 839033 w 839033"/>
                    <a:gd name="connsiteY2" fmla="*/ 80684 h 80684"/>
                    <a:gd name="connsiteX3" fmla="*/ 0 w 839033"/>
                    <a:gd name="connsiteY3" fmla="*/ 80684 h 80684"/>
                    <a:gd name="connsiteX4" fmla="*/ 4763 w 839033"/>
                    <a:gd name="connsiteY4" fmla="*/ 19050 h 80684"/>
                    <a:gd name="connsiteX0" fmla="*/ 4763 w 839033"/>
                    <a:gd name="connsiteY0" fmla="*/ 0 h 61634"/>
                    <a:gd name="connsiteX1" fmla="*/ 839032 w 839033"/>
                    <a:gd name="connsiteY1" fmla="*/ 9525 h 61634"/>
                    <a:gd name="connsiteX2" fmla="*/ 839033 w 839033"/>
                    <a:gd name="connsiteY2" fmla="*/ 61634 h 61634"/>
                    <a:gd name="connsiteX3" fmla="*/ 0 w 839033"/>
                    <a:gd name="connsiteY3" fmla="*/ 61634 h 61634"/>
                    <a:gd name="connsiteX4" fmla="*/ 4763 w 839033"/>
                    <a:gd name="connsiteY4" fmla="*/ 0 h 61634"/>
                    <a:gd name="connsiteX0" fmla="*/ 1 w 839033"/>
                    <a:gd name="connsiteY0" fmla="*/ 14287 h 52109"/>
                    <a:gd name="connsiteX1" fmla="*/ 839032 w 839033"/>
                    <a:gd name="connsiteY1" fmla="*/ 0 h 52109"/>
                    <a:gd name="connsiteX2" fmla="*/ 839033 w 839033"/>
                    <a:gd name="connsiteY2" fmla="*/ 52109 h 52109"/>
                    <a:gd name="connsiteX3" fmla="*/ 0 w 839033"/>
                    <a:gd name="connsiteY3" fmla="*/ 52109 h 52109"/>
                    <a:gd name="connsiteX4" fmla="*/ 1 w 839033"/>
                    <a:gd name="connsiteY4" fmla="*/ 14287 h 52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9033" h="52109">
                      <a:moveTo>
                        <a:pt x="1" y="14287"/>
                      </a:moveTo>
                      <a:lnTo>
                        <a:pt x="839032" y="0"/>
                      </a:lnTo>
                      <a:cubicBezTo>
                        <a:pt x="839032" y="33245"/>
                        <a:pt x="839033" y="18864"/>
                        <a:pt x="839033" y="52109"/>
                      </a:cubicBezTo>
                      <a:lnTo>
                        <a:pt x="0" y="52109"/>
                      </a:lnTo>
                      <a:cubicBezTo>
                        <a:pt x="0" y="39502"/>
                        <a:pt x="1" y="26894"/>
                        <a:pt x="1" y="14287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2806EA50-7D21-0FAF-A60D-9F2230B4163D}"/>
                  </a:ext>
                </a:extLst>
              </p:cNvPr>
              <p:cNvGrpSpPr/>
              <p:nvPr/>
            </p:nvGrpSpPr>
            <p:grpSpPr>
              <a:xfrm>
                <a:off x="4113780" y="2829222"/>
                <a:ext cx="405922" cy="144779"/>
                <a:chOff x="8936203" y="3725691"/>
                <a:chExt cx="405922" cy="144779"/>
              </a:xfrm>
            </p:grpSpPr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E403B448-0BF1-B6F0-F0B7-61AFDD2F0A35}"/>
                    </a:ext>
                  </a:extLst>
                </p:cNvPr>
                <p:cNvCxnSpPr>
                  <a:cxnSpLocks/>
                  <a:stCxn id="44" idx="3"/>
                </p:cNvCxnSpPr>
                <p:nvPr/>
              </p:nvCxnSpPr>
              <p:spPr>
                <a:xfrm flipH="1" flipV="1">
                  <a:off x="8936203" y="3725691"/>
                  <a:ext cx="395416" cy="144779"/>
                </a:xfrm>
                <a:prstGeom prst="straightConnector1">
                  <a:avLst/>
                </a:prstGeom>
                <a:noFill/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B1845152-1808-CA6E-EC32-DF7B46EF814E}"/>
                    </a:ext>
                  </a:extLst>
                </p:cNvPr>
                <p:cNvSpPr/>
                <p:nvPr/>
              </p:nvSpPr>
              <p:spPr>
                <a:xfrm rot="1211980">
                  <a:off x="9000499" y="3788630"/>
                  <a:ext cx="341626" cy="45719"/>
                </a:xfrm>
                <a:prstGeom prst="roundRect">
                  <a:avLst/>
                </a:prstGeom>
                <a:solidFill>
                  <a:srgbClr val="FFC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0BB85C7-B43A-6279-2190-2A4F0B09204B}"/>
                </a:ext>
              </a:extLst>
            </p:cNvPr>
            <p:cNvSpPr/>
            <p:nvPr/>
          </p:nvSpPr>
          <p:spPr>
            <a:xfrm rot="3995660" flipH="1">
              <a:off x="4851745" y="2719299"/>
              <a:ext cx="370073" cy="551114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F5AC23D-2A10-D964-A0DE-F73A2BC219B0}"/>
                </a:ext>
              </a:extLst>
            </p:cNvPr>
            <p:cNvGrpSpPr/>
            <p:nvPr/>
          </p:nvGrpSpPr>
          <p:grpSpPr>
            <a:xfrm>
              <a:off x="5081107" y="1898614"/>
              <a:ext cx="1518820" cy="2224300"/>
              <a:chOff x="5081107" y="1898614"/>
              <a:chExt cx="1518820" cy="2224300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EEA99F3-F5BA-01FC-6350-47D046CA52E6}"/>
                  </a:ext>
                </a:extLst>
              </p:cNvPr>
              <p:cNvSpPr/>
              <p:nvPr/>
            </p:nvSpPr>
            <p:spPr>
              <a:xfrm rot="739748" flipH="1">
                <a:off x="5329165" y="1900697"/>
                <a:ext cx="1270762" cy="1132805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77528D4-DEBF-1F4A-C445-89A131241788}"/>
                  </a:ext>
                </a:extLst>
              </p:cNvPr>
              <p:cNvGrpSpPr/>
              <p:nvPr/>
            </p:nvGrpSpPr>
            <p:grpSpPr>
              <a:xfrm flipH="1">
                <a:off x="5091267" y="2150302"/>
                <a:ext cx="1270762" cy="1972612"/>
                <a:chOff x="-229676" y="8483998"/>
                <a:chExt cx="2536874" cy="3938011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4DAF4049-D55E-026D-F557-507A405DCF18}"/>
                    </a:ext>
                  </a:extLst>
                </p:cNvPr>
                <p:cNvSpPr/>
                <p:nvPr/>
              </p:nvSpPr>
              <p:spPr>
                <a:xfrm rot="18707526" flipH="1">
                  <a:off x="1455403" y="9802272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BEF7035-ADCC-814C-DE4E-C2078E6F33AF}"/>
                    </a:ext>
                  </a:extLst>
                </p:cNvPr>
                <p:cNvCxnSpPr>
                  <a:cxnSpLocks/>
                  <a:endCxn id="61" idx="3"/>
                </p:cNvCxnSpPr>
                <p:nvPr/>
              </p:nvCxnSpPr>
              <p:spPr>
                <a:xfrm>
                  <a:off x="1350030" y="10647509"/>
                  <a:ext cx="40426" cy="15594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CD95E608-F144-B3E5-D8D2-744E0C91FC67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596969" y="10751992"/>
                  <a:ext cx="48735" cy="1469708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EDA58EF2-6B59-F77A-C5EF-8B4952FA7FF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25DB4257-141D-219F-0530-371E58CFA51C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8C1744A5-5BB7-75B6-230A-B0B1A8562CF9}"/>
                    </a:ext>
                  </a:extLst>
                </p:cNvPr>
                <p:cNvSpPr/>
                <p:nvPr/>
              </p:nvSpPr>
              <p:spPr>
                <a:xfrm>
                  <a:off x="1677059" y="9627563"/>
                  <a:ext cx="70261" cy="179437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: Top Corners Rounded 60">
                  <a:extLst>
                    <a:ext uri="{FF2B5EF4-FFF2-40B4-BE49-F238E27FC236}">
                      <a16:creationId xmlns:a16="http://schemas.microsoft.com/office/drawing/2014/main" id="{EE2CC7A9-A73D-CC33-80D7-B65D678B4587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A790792F-A991-6478-DC7F-97B38369DF2E}"/>
                  </a:ext>
                </a:extLst>
              </p:cNvPr>
              <p:cNvSpPr/>
              <p:nvPr/>
            </p:nvSpPr>
            <p:spPr>
              <a:xfrm rot="20615175" flipH="1">
                <a:off x="5910785" y="2048134"/>
                <a:ext cx="566333" cy="862955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C4DF9784-C3EF-EB80-37B9-D4F8FC6C55C3}"/>
                  </a:ext>
                </a:extLst>
              </p:cNvPr>
              <p:cNvSpPr/>
              <p:nvPr/>
            </p:nvSpPr>
            <p:spPr>
              <a:xfrm rot="20615175" flipH="1">
                <a:off x="5862993" y="1973536"/>
                <a:ext cx="485765" cy="817030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D609FB94-2D6E-1D25-FE7A-6F02A824EBD9}"/>
                  </a:ext>
                </a:extLst>
              </p:cNvPr>
              <p:cNvSpPr/>
              <p:nvPr/>
            </p:nvSpPr>
            <p:spPr>
              <a:xfrm rot="20615175" flipH="1">
                <a:off x="5795977" y="1903782"/>
                <a:ext cx="411078" cy="76541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B929EC9-08B4-3356-572F-781245CA9B90}"/>
                  </a:ext>
                </a:extLst>
              </p:cNvPr>
              <p:cNvSpPr/>
              <p:nvPr/>
            </p:nvSpPr>
            <p:spPr>
              <a:xfrm>
                <a:off x="5081107" y="1898614"/>
                <a:ext cx="1423760" cy="532534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F8B6EDF-5E76-83E4-0C71-7C46CAE1C521}"/>
                </a:ext>
              </a:extLst>
            </p:cNvPr>
            <p:cNvSpPr/>
            <p:nvPr/>
          </p:nvSpPr>
          <p:spPr>
            <a:xfrm rot="4230420" flipH="1">
              <a:off x="5602138" y="2632207"/>
              <a:ext cx="544833" cy="77208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  <a:lnTo>
                    <a:pt x="648793" y="923925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75E8F6-6EFE-C575-FC6A-482E51B0F812}"/>
                </a:ext>
              </a:extLst>
            </p:cNvPr>
            <p:cNvSpPr/>
            <p:nvPr/>
          </p:nvSpPr>
          <p:spPr>
            <a:xfrm rot="651327">
              <a:off x="5427246" y="2883759"/>
              <a:ext cx="65128" cy="8555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Rectangle: Rounded Corners 8">
              <a:extLst>
                <a:ext uri="{FF2B5EF4-FFF2-40B4-BE49-F238E27FC236}">
                  <a16:creationId xmlns:a16="http://schemas.microsoft.com/office/drawing/2014/main" id="{C7223012-577C-1958-8AA0-E6CCE9400CEE}"/>
                </a:ext>
              </a:extLst>
            </p:cNvPr>
            <p:cNvSpPr/>
            <p:nvPr/>
          </p:nvSpPr>
          <p:spPr>
            <a:xfrm>
              <a:off x="3505079" y="3028949"/>
              <a:ext cx="6482362" cy="1905999"/>
            </a:xfrm>
            <a:custGeom>
              <a:avLst/>
              <a:gdLst>
                <a:gd name="connsiteX0" fmla="*/ 0 w 5753686"/>
                <a:gd name="connsiteY0" fmla="*/ 356389 h 2138290"/>
                <a:gd name="connsiteX1" fmla="*/ 356389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0 w 5753686"/>
                <a:gd name="connsiteY8" fmla="*/ 356389 h 2138290"/>
                <a:gd name="connsiteX0" fmla="*/ 0 w 5753686"/>
                <a:gd name="connsiteY0" fmla="*/ 356389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0 w 5753686"/>
                <a:gd name="connsiteY8" fmla="*/ 356389 h 2138290"/>
                <a:gd name="connsiteX0" fmla="*/ 689317 w 5753686"/>
                <a:gd name="connsiteY0" fmla="*/ 28605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689317 w 5753686"/>
                <a:gd name="connsiteY8" fmla="*/ 286051 h 2138290"/>
                <a:gd name="connsiteX0" fmla="*/ 689317 w 5753686"/>
                <a:gd name="connsiteY0" fmla="*/ 28605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8" fmla="*/ 689317 w 5753686"/>
                <a:gd name="connsiteY8" fmla="*/ 286051 h 2138290"/>
                <a:gd name="connsiteX0" fmla="*/ 0 w 5753686"/>
                <a:gd name="connsiteY0" fmla="*/ 1781901 h 2138290"/>
                <a:gd name="connsiteX1" fmla="*/ 1003503 w 5753686"/>
                <a:gd name="connsiteY1" fmla="*/ 0 h 2138290"/>
                <a:gd name="connsiteX2" fmla="*/ 5397297 w 5753686"/>
                <a:gd name="connsiteY2" fmla="*/ 0 h 2138290"/>
                <a:gd name="connsiteX3" fmla="*/ 5753686 w 5753686"/>
                <a:gd name="connsiteY3" fmla="*/ 356389 h 2138290"/>
                <a:gd name="connsiteX4" fmla="*/ 5753686 w 5753686"/>
                <a:gd name="connsiteY4" fmla="*/ 1781901 h 2138290"/>
                <a:gd name="connsiteX5" fmla="*/ 5397297 w 5753686"/>
                <a:gd name="connsiteY5" fmla="*/ 2138290 h 2138290"/>
                <a:gd name="connsiteX6" fmla="*/ 356389 w 5753686"/>
                <a:gd name="connsiteY6" fmla="*/ 2138290 h 2138290"/>
                <a:gd name="connsiteX7" fmla="*/ 0 w 5753686"/>
                <a:gd name="connsiteY7" fmla="*/ 1781901 h 2138290"/>
                <a:gd name="connsiteX0" fmla="*/ 0 w 5824024"/>
                <a:gd name="connsiteY0" fmla="*/ 1402073 h 2138290"/>
                <a:gd name="connsiteX1" fmla="*/ 1073841 w 5824024"/>
                <a:gd name="connsiteY1" fmla="*/ 0 h 2138290"/>
                <a:gd name="connsiteX2" fmla="*/ 5467635 w 5824024"/>
                <a:gd name="connsiteY2" fmla="*/ 0 h 2138290"/>
                <a:gd name="connsiteX3" fmla="*/ 5824024 w 5824024"/>
                <a:gd name="connsiteY3" fmla="*/ 356389 h 2138290"/>
                <a:gd name="connsiteX4" fmla="*/ 5824024 w 5824024"/>
                <a:gd name="connsiteY4" fmla="*/ 1781901 h 2138290"/>
                <a:gd name="connsiteX5" fmla="*/ 5467635 w 5824024"/>
                <a:gd name="connsiteY5" fmla="*/ 2138290 h 2138290"/>
                <a:gd name="connsiteX6" fmla="*/ 426727 w 5824024"/>
                <a:gd name="connsiteY6" fmla="*/ 2138290 h 2138290"/>
                <a:gd name="connsiteX7" fmla="*/ 0 w 5824024"/>
                <a:gd name="connsiteY7" fmla="*/ 1402073 h 2138290"/>
                <a:gd name="connsiteX0" fmla="*/ 324548 w 6148572"/>
                <a:gd name="connsiteY0" fmla="*/ 1402073 h 2250831"/>
                <a:gd name="connsiteX1" fmla="*/ 1398389 w 6148572"/>
                <a:gd name="connsiteY1" fmla="*/ 0 h 2250831"/>
                <a:gd name="connsiteX2" fmla="*/ 5792183 w 6148572"/>
                <a:gd name="connsiteY2" fmla="*/ 0 h 2250831"/>
                <a:gd name="connsiteX3" fmla="*/ 6148572 w 6148572"/>
                <a:gd name="connsiteY3" fmla="*/ 356389 h 2250831"/>
                <a:gd name="connsiteX4" fmla="*/ 6148572 w 6148572"/>
                <a:gd name="connsiteY4" fmla="*/ 1781901 h 2250831"/>
                <a:gd name="connsiteX5" fmla="*/ 5792183 w 6148572"/>
                <a:gd name="connsiteY5" fmla="*/ 2138290 h 2250831"/>
                <a:gd name="connsiteX6" fmla="*/ 47891 w 6148572"/>
                <a:gd name="connsiteY6" fmla="*/ 2250831 h 2250831"/>
                <a:gd name="connsiteX7" fmla="*/ 324548 w 6148572"/>
                <a:gd name="connsiteY7" fmla="*/ 1402073 h 2250831"/>
                <a:gd name="connsiteX0" fmla="*/ 293100 w 6117124"/>
                <a:gd name="connsiteY0" fmla="*/ 1402073 h 2250831"/>
                <a:gd name="connsiteX1" fmla="*/ 1366941 w 6117124"/>
                <a:gd name="connsiteY1" fmla="*/ 0 h 2250831"/>
                <a:gd name="connsiteX2" fmla="*/ 5760735 w 6117124"/>
                <a:gd name="connsiteY2" fmla="*/ 0 h 2250831"/>
                <a:gd name="connsiteX3" fmla="*/ 6117124 w 6117124"/>
                <a:gd name="connsiteY3" fmla="*/ 356389 h 2250831"/>
                <a:gd name="connsiteX4" fmla="*/ 6117124 w 6117124"/>
                <a:gd name="connsiteY4" fmla="*/ 1781901 h 2250831"/>
                <a:gd name="connsiteX5" fmla="*/ 5760735 w 6117124"/>
                <a:gd name="connsiteY5" fmla="*/ 2138290 h 2250831"/>
                <a:gd name="connsiteX6" fmla="*/ 16443 w 6117124"/>
                <a:gd name="connsiteY6" fmla="*/ 2250831 h 2250831"/>
                <a:gd name="connsiteX7" fmla="*/ 293100 w 6117124"/>
                <a:gd name="connsiteY7" fmla="*/ 1402073 h 2250831"/>
                <a:gd name="connsiteX0" fmla="*/ 292613 w 6116637"/>
                <a:gd name="connsiteY0" fmla="*/ 1402073 h 2250831"/>
                <a:gd name="connsiteX1" fmla="*/ 1366454 w 6116637"/>
                <a:gd name="connsiteY1" fmla="*/ 0 h 2250831"/>
                <a:gd name="connsiteX2" fmla="*/ 5760248 w 6116637"/>
                <a:gd name="connsiteY2" fmla="*/ 0 h 2250831"/>
                <a:gd name="connsiteX3" fmla="*/ 6116637 w 6116637"/>
                <a:gd name="connsiteY3" fmla="*/ 356389 h 2250831"/>
                <a:gd name="connsiteX4" fmla="*/ 6116637 w 6116637"/>
                <a:gd name="connsiteY4" fmla="*/ 1781901 h 2250831"/>
                <a:gd name="connsiteX5" fmla="*/ 5760248 w 6116637"/>
                <a:gd name="connsiteY5" fmla="*/ 2138290 h 2250831"/>
                <a:gd name="connsiteX6" fmla="*/ 15956 w 6116637"/>
                <a:gd name="connsiteY6" fmla="*/ 2250831 h 2250831"/>
                <a:gd name="connsiteX7" fmla="*/ 292613 w 6116637"/>
                <a:gd name="connsiteY7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4647 w 6115328"/>
                <a:gd name="connsiteY6" fmla="*/ 2250831 h 2250831"/>
                <a:gd name="connsiteX7" fmla="*/ 291304 w 6115328"/>
                <a:gd name="connsiteY7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699265 w 6115328"/>
                <a:gd name="connsiteY6" fmla="*/ 2138290 h 2250831"/>
                <a:gd name="connsiteX7" fmla="*/ 14647 w 6115328"/>
                <a:gd name="connsiteY7" fmla="*/ 2250831 h 2250831"/>
                <a:gd name="connsiteX8" fmla="*/ 291304 w 6115328"/>
                <a:gd name="connsiteY8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022822 w 6115328"/>
                <a:gd name="connsiteY6" fmla="*/ 2053884 h 2250831"/>
                <a:gd name="connsiteX7" fmla="*/ 699265 w 6115328"/>
                <a:gd name="connsiteY7" fmla="*/ 2138290 h 2250831"/>
                <a:gd name="connsiteX8" fmla="*/ 14647 w 6115328"/>
                <a:gd name="connsiteY8" fmla="*/ 2250831 h 2250831"/>
                <a:gd name="connsiteX9" fmla="*/ 291304 w 6115328"/>
                <a:gd name="connsiteY9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684004 w 6115328"/>
                <a:gd name="connsiteY6" fmla="*/ 2053884 h 2250831"/>
                <a:gd name="connsiteX7" fmla="*/ 1022822 w 6115328"/>
                <a:gd name="connsiteY7" fmla="*/ 2053884 h 2250831"/>
                <a:gd name="connsiteX8" fmla="*/ 699265 w 6115328"/>
                <a:gd name="connsiteY8" fmla="*/ 2138290 h 2250831"/>
                <a:gd name="connsiteX9" fmla="*/ 14647 w 6115328"/>
                <a:gd name="connsiteY9" fmla="*/ 2250831 h 2250831"/>
                <a:gd name="connsiteX10" fmla="*/ 291304 w 6115328"/>
                <a:gd name="connsiteY10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1684004 w 6115328"/>
                <a:gd name="connsiteY6" fmla="*/ 2053884 h 2250831"/>
                <a:gd name="connsiteX7" fmla="*/ 1022822 w 6115328"/>
                <a:gd name="connsiteY7" fmla="*/ 2053884 h 2250831"/>
                <a:gd name="connsiteX8" fmla="*/ 699265 w 6115328"/>
                <a:gd name="connsiteY8" fmla="*/ 2138290 h 2250831"/>
                <a:gd name="connsiteX9" fmla="*/ 14647 w 6115328"/>
                <a:gd name="connsiteY9" fmla="*/ 2250831 h 2250831"/>
                <a:gd name="connsiteX10" fmla="*/ 291304 w 6115328"/>
                <a:gd name="connsiteY10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2654675 w 6115328"/>
                <a:gd name="connsiteY6" fmla="*/ 2082020 h 2250831"/>
                <a:gd name="connsiteX7" fmla="*/ 1684004 w 6115328"/>
                <a:gd name="connsiteY7" fmla="*/ 2053884 h 2250831"/>
                <a:gd name="connsiteX8" fmla="*/ 1022822 w 6115328"/>
                <a:gd name="connsiteY8" fmla="*/ 2053884 h 2250831"/>
                <a:gd name="connsiteX9" fmla="*/ 699265 w 6115328"/>
                <a:gd name="connsiteY9" fmla="*/ 2138290 h 2250831"/>
                <a:gd name="connsiteX10" fmla="*/ 14647 w 6115328"/>
                <a:gd name="connsiteY10" fmla="*/ 2250831 h 2250831"/>
                <a:gd name="connsiteX11" fmla="*/ 291304 w 6115328"/>
                <a:gd name="connsiteY11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2654675 w 6115328"/>
                <a:gd name="connsiteY6" fmla="*/ 2082020 h 2250831"/>
                <a:gd name="connsiteX7" fmla="*/ 1684004 w 6115328"/>
                <a:gd name="connsiteY7" fmla="*/ 2053884 h 2250831"/>
                <a:gd name="connsiteX8" fmla="*/ 1022822 w 6115328"/>
                <a:gd name="connsiteY8" fmla="*/ 2053884 h 2250831"/>
                <a:gd name="connsiteX9" fmla="*/ 699265 w 6115328"/>
                <a:gd name="connsiteY9" fmla="*/ 2138290 h 2250831"/>
                <a:gd name="connsiteX10" fmla="*/ 14647 w 6115328"/>
                <a:gd name="connsiteY10" fmla="*/ 2250831 h 2250831"/>
                <a:gd name="connsiteX11" fmla="*/ 291304 w 6115328"/>
                <a:gd name="connsiteY11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343992 w 6115328"/>
                <a:gd name="connsiteY6" fmla="*/ 2067952 h 2250831"/>
                <a:gd name="connsiteX7" fmla="*/ 2654675 w 6115328"/>
                <a:gd name="connsiteY7" fmla="*/ 2082020 h 2250831"/>
                <a:gd name="connsiteX8" fmla="*/ 1684004 w 6115328"/>
                <a:gd name="connsiteY8" fmla="*/ 2053884 h 2250831"/>
                <a:gd name="connsiteX9" fmla="*/ 1022822 w 6115328"/>
                <a:gd name="connsiteY9" fmla="*/ 2053884 h 2250831"/>
                <a:gd name="connsiteX10" fmla="*/ 699265 w 6115328"/>
                <a:gd name="connsiteY10" fmla="*/ 2138290 h 2250831"/>
                <a:gd name="connsiteX11" fmla="*/ 14647 w 6115328"/>
                <a:gd name="connsiteY11" fmla="*/ 2250831 h 2250831"/>
                <a:gd name="connsiteX12" fmla="*/ 291304 w 6115328"/>
                <a:gd name="connsiteY12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343992 w 6115328"/>
                <a:gd name="connsiteY6" fmla="*/ 2067952 h 2250831"/>
                <a:gd name="connsiteX7" fmla="*/ 2654675 w 6115328"/>
                <a:gd name="connsiteY7" fmla="*/ 2082020 h 2250831"/>
                <a:gd name="connsiteX8" fmla="*/ 1684004 w 6115328"/>
                <a:gd name="connsiteY8" fmla="*/ 2053884 h 2250831"/>
                <a:gd name="connsiteX9" fmla="*/ 1022822 w 6115328"/>
                <a:gd name="connsiteY9" fmla="*/ 2053884 h 2250831"/>
                <a:gd name="connsiteX10" fmla="*/ 699265 w 6115328"/>
                <a:gd name="connsiteY10" fmla="*/ 2138290 h 2250831"/>
                <a:gd name="connsiteX11" fmla="*/ 14647 w 6115328"/>
                <a:gd name="connsiteY11" fmla="*/ 2250831 h 2250831"/>
                <a:gd name="connsiteX12" fmla="*/ 291304 w 6115328"/>
                <a:gd name="connsiteY12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3977038 w 6115328"/>
                <a:gd name="connsiteY6" fmla="*/ 2096087 h 2250831"/>
                <a:gd name="connsiteX7" fmla="*/ 3343992 w 6115328"/>
                <a:gd name="connsiteY7" fmla="*/ 2067952 h 2250831"/>
                <a:gd name="connsiteX8" fmla="*/ 2654675 w 6115328"/>
                <a:gd name="connsiteY8" fmla="*/ 2082020 h 2250831"/>
                <a:gd name="connsiteX9" fmla="*/ 1684004 w 6115328"/>
                <a:gd name="connsiteY9" fmla="*/ 2053884 h 2250831"/>
                <a:gd name="connsiteX10" fmla="*/ 1022822 w 6115328"/>
                <a:gd name="connsiteY10" fmla="*/ 2053884 h 2250831"/>
                <a:gd name="connsiteX11" fmla="*/ 699265 w 6115328"/>
                <a:gd name="connsiteY11" fmla="*/ 2138290 h 2250831"/>
                <a:gd name="connsiteX12" fmla="*/ 14647 w 6115328"/>
                <a:gd name="connsiteY12" fmla="*/ 2250831 h 2250831"/>
                <a:gd name="connsiteX13" fmla="*/ 291304 w 6115328"/>
                <a:gd name="connsiteY13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4525678 w 6115328"/>
                <a:gd name="connsiteY6" fmla="*/ 2082020 h 2250831"/>
                <a:gd name="connsiteX7" fmla="*/ 3977038 w 6115328"/>
                <a:gd name="connsiteY7" fmla="*/ 2096087 h 2250831"/>
                <a:gd name="connsiteX8" fmla="*/ 3343992 w 6115328"/>
                <a:gd name="connsiteY8" fmla="*/ 2067952 h 2250831"/>
                <a:gd name="connsiteX9" fmla="*/ 2654675 w 6115328"/>
                <a:gd name="connsiteY9" fmla="*/ 2082020 h 2250831"/>
                <a:gd name="connsiteX10" fmla="*/ 1684004 w 6115328"/>
                <a:gd name="connsiteY10" fmla="*/ 2053884 h 2250831"/>
                <a:gd name="connsiteX11" fmla="*/ 1022822 w 6115328"/>
                <a:gd name="connsiteY11" fmla="*/ 2053884 h 2250831"/>
                <a:gd name="connsiteX12" fmla="*/ 699265 w 6115328"/>
                <a:gd name="connsiteY12" fmla="*/ 2138290 h 2250831"/>
                <a:gd name="connsiteX13" fmla="*/ 14647 w 6115328"/>
                <a:gd name="connsiteY13" fmla="*/ 2250831 h 2250831"/>
                <a:gd name="connsiteX14" fmla="*/ 291304 w 6115328"/>
                <a:gd name="connsiteY14" fmla="*/ 1402073 h 2250831"/>
                <a:gd name="connsiteX0" fmla="*/ 291304 w 6115328"/>
                <a:gd name="connsiteY0" fmla="*/ 1402073 h 2250831"/>
                <a:gd name="connsiteX1" fmla="*/ 1365145 w 6115328"/>
                <a:gd name="connsiteY1" fmla="*/ 0 h 2250831"/>
                <a:gd name="connsiteX2" fmla="*/ 5758939 w 6115328"/>
                <a:gd name="connsiteY2" fmla="*/ 0 h 2250831"/>
                <a:gd name="connsiteX3" fmla="*/ 6115328 w 6115328"/>
                <a:gd name="connsiteY3" fmla="*/ 356389 h 2250831"/>
                <a:gd name="connsiteX4" fmla="*/ 6115328 w 6115328"/>
                <a:gd name="connsiteY4" fmla="*/ 1781901 h 2250831"/>
                <a:gd name="connsiteX5" fmla="*/ 5758939 w 6115328"/>
                <a:gd name="connsiteY5" fmla="*/ 2138290 h 2250831"/>
                <a:gd name="connsiteX6" fmla="*/ 5088385 w 6115328"/>
                <a:gd name="connsiteY6" fmla="*/ 2082020 h 2250831"/>
                <a:gd name="connsiteX7" fmla="*/ 4525678 w 6115328"/>
                <a:gd name="connsiteY7" fmla="*/ 2082020 h 2250831"/>
                <a:gd name="connsiteX8" fmla="*/ 3977038 w 6115328"/>
                <a:gd name="connsiteY8" fmla="*/ 2096087 h 2250831"/>
                <a:gd name="connsiteX9" fmla="*/ 3343992 w 6115328"/>
                <a:gd name="connsiteY9" fmla="*/ 2067952 h 2250831"/>
                <a:gd name="connsiteX10" fmla="*/ 2654675 w 6115328"/>
                <a:gd name="connsiteY10" fmla="*/ 2082020 h 2250831"/>
                <a:gd name="connsiteX11" fmla="*/ 1684004 w 6115328"/>
                <a:gd name="connsiteY11" fmla="*/ 2053884 h 2250831"/>
                <a:gd name="connsiteX12" fmla="*/ 1022822 w 6115328"/>
                <a:gd name="connsiteY12" fmla="*/ 2053884 h 2250831"/>
                <a:gd name="connsiteX13" fmla="*/ 699265 w 6115328"/>
                <a:gd name="connsiteY13" fmla="*/ 2138290 h 2250831"/>
                <a:gd name="connsiteX14" fmla="*/ 14647 w 6115328"/>
                <a:gd name="connsiteY14" fmla="*/ 2250831 h 2250831"/>
                <a:gd name="connsiteX15" fmla="*/ 291304 w 6115328"/>
                <a:gd name="connsiteY15" fmla="*/ 1402073 h 2250831"/>
                <a:gd name="connsiteX0" fmla="*/ 291304 w 6426941"/>
                <a:gd name="connsiteY0" fmla="*/ 1402073 h 2250831"/>
                <a:gd name="connsiteX1" fmla="*/ 1365145 w 6426941"/>
                <a:gd name="connsiteY1" fmla="*/ 0 h 2250831"/>
                <a:gd name="connsiteX2" fmla="*/ 5758939 w 6426941"/>
                <a:gd name="connsiteY2" fmla="*/ 0 h 2250831"/>
                <a:gd name="connsiteX3" fmla="*/ 6115328 w 6426941"/>
                <a:gd name="connsiteY3" fmla="*/ 356389 h 2250831"/>
                <a:gd name="connsiteX4" fmla="*/ 6115328 w 6426941"/>
                <a:gd name="connsiteY4" fmla="*/ 1781901 h 2250831"/>
                <a:gd name="connsiteX5" fmla="*/ 6377917 w 6426941"/>
                <a:gd name="connsiteY5" fmla="*/ 2222696 h 2250831"/>
                <a:gd name="connsiteX6" fmla="*/ 5088385 w 6426941"/>
                <a:gd name="connsiteY6" fmla="*/ 2082020 h 2250831"/>
                <a:gd name="connsiteX7" fmla="*/ 4525678 w 6426941"/>
                <a:gd name="connsiteY7" fmla="*/ 2082020 h 2250831"/>
                <a:gd name="connsiteX8" fmla="*/ 3977038 w 6426941"/>
                <a:gd name="connsiteY8" fmla="*/ 2096087 h 2250831"/>
                <a:gd name="connsiteX9" fmla="*/ 3343992 w 6426941"/>
                <a:gd name="connsiteY9" fmla="*/ 2067952 h 2250831"/>
                <a:gd name="connsiteX10" fmla="*/ 2654675 w 6426941"/>
                <a:gd name="connsiteY10" fmla="*/ 2082020 h 2250831"/>
                <a:gd name="connsiteX11" fmla="*/ 1684004 w 6426941"/>
                <a:gd name="connsiteY11" fmla="*/ 2053884 h 2250831"/>
                <a:gd name="connsiteX12" fmla="*/ 1022822 w 6426941"/>
                <a:gd name="connsiteY12" fmla="*/ 2053884 h 2250831"/>
                <a:gd name="connsiteX13" fmla="*/ 699265 w 6426941"/>
                <a:gd name="connsiteY13" fmla="*/ 2138290 h 2250831"/>
                <a:gd name="connsiteX14" fmla="*/ 14647 w 6426941"/>
                <a:gd name="connsiteY14" fmla="*/ 2250831 h 2250831"/>
                <a:gd name="connsiteX15" fmla="*/ 291304 w 6426941"/>
                <a:gd name="connsiteY15" fmla="*/ 1402073 h 2250831"/>
                <a:gd name="connsiteX0" fmla="*/ 291304 w 6424727"/>
                <a:gd name="connsiteY0" fmla="*/ 1402073 h 2250831"/>
                <a:gd name="connsiteX1" fmla="*/ 1365145 w 6424727"/>
                <a:gd name="connsiteY1" fmla="*/ 0 h 2250831"/>
                <a:gd name="connsiteX2" fmla="*/ 5758939 w 6424727"/>
                <a:gd name="connsiteY2" fmla="*/ 0 h 2250831"/>
                <a:gd name="connsiteX3" fmla="*/ 6115328 w 6424727"/>
                <a:gd name="connsiteY3" fmla="*/ 356389 h 2250831"/>
                <a:gd name="connsiteX4" fmla="*/ 6087192 w 6424727"/>
                <a:gd name="connsiteY4" fmla="*/ 1444276 h 2250831"/>
                <a:gd name="connsiteX5" fmla="*/ 6377917 w 6424727"/>
                <a:gd name="connsiteY5" fmla="*/ 2222696 h 2250831"/>
                <a:gd name="connsiteX6" fmla="*/ 5088385 w 6424727"/>
                <a:gd name="connsiteY6" fmla="*/ 2082020 h 2250831"/>
                <a:gd name="connsiteX7" fmla="*/ 4525678 w 6424727"/>
                <a:gd name="connsiteY7" fmla="*/ 2082020 h 2250831"/>
                <a:gd name="connsiteX8" fmla="*/ 3977038 w 6424727"/>
                <a:gd name="connsiteY8" fmla="*/ 2096087 h 2250831"/>
                <a:gd name="connsiteX9" fmla="*/ 3343992 w 6424727"/>
                <a:gd name="connsiteY9" fmla="*/ 2067952 h 2250831"/>
                <a:gd name="connsiteX10" fmla="*/ 2654675 w 6424727"/>
                <a:gd name="connsiteY10" fmla="*/ 2082020 h 2250831"/>
                <a:gd name="connsiteX11" fmla="*/ 1684004 w 6424727"/>
                <a:gd name="connsiteY11" fmla="*/ 2053884 h 2250831"/>
                <a:gd name="connsiteX12" fmla="*/ 1022822 w 6424727"/>
                <a:gd name="connsiteY12" fmla="*/ 2053884 h 2250831"/>
                <a:gd name="connsiteX13" fmla="*/ 699265 w 6424727"/>
                <a:gd name="connsiteY13" fmla="*/ 2138290 h 2250831"/>
                <a:gd name="connsiteX14" fmla="*/ 14647 w 6424727"/>
                <a:gd name="connsiteY14" fmla="*/ 2250831 h 2250831"/>
                <a:gd name="connsiteX15" fmla="*/ 291304 w 6424727"/>
                <a:gd name="connsiteY15" fmla="*/ 1402073 h 2250831"/>
                <a:gd name="connsiteX0" fmla="*/ 291304 w 6415123"/>
                <a:gd name="connsiteY0" fmla="*/ 1402073 h 2250831"/>
                <a:gd name="connsiteX1" fmla="*/ 1365145 w 6415123"/>
                <a:gd name="connsiteY1" fmla="*/ 0 h 2250831"/>
                <a:gd name="connsiteX2" fmla="*/ 5758939 w 6415123"/>
                <a:gd name="connsiteY2" fmla="*/ 0 h 2250831"/>
                <a:gd name="connsiteX3" fmla="*/ 6115328 w 6415123"/>
                <a:gd name="connsiteY3" fmla="*/ 356389 h 2250831"/>
                <a:gd name="connsiteX4" fmla="*/ 6087192 w 6415123"/>
                <a:gd name="connsiteY4" fmla="*/ 1444276 h 2250831"/>
                <a:gd name="connsiteX5" fmla="*/ 6377917 w 6415123"/>
                <a:gd name="connsiteY5" fmla="*/ 2222696 h 2250831"/>
                <a:gd name="connsiteX6" fmla="*/ 5088385 w 6415123"/>
                <a:gd name="connsiteY6" fmla="*/ 2082020 h 2250831"/>
                <a:gd name="connsiteX7" fmla="*/ 4525678 w 6415123"/>
                <a:gd name="connsiteY7" fmla="*/ 2082020 h 2250831"/>
                <a:gd name="connsiteX8" fmla="*/ 3977038 w 6415123"/>
                <a:gd name="connsiteY8" fmla="*/ 2096087 h 2250831"/>
                <a:gd name="connsiteX9" fmla="*/ 3343992 w 6415123"/>
                <a:gd name="connsiteY9" fmla="*/ 2067952 h 2250831"/>
                <a:gd name="connsiteX10" fmla="*/ 2654675 w 6415123"/>
                <a:gd name="connsiteY10" fmla="*/ 2082020 h 2250831"/>
                <a:gd name="connsiteX11" fmla="*/ 1684004 w 6415123"/>
                <a:gd name="connsiteY11" fmla="*/ 2053884 h 2250831"/>
                <a:gd name="connsiteX12" fmla="*/ 1022822 w 6415123"/>
                <a:gd name="connsiteY12" fmla="*/ 2053884 h 2250831"/>
                <a:gd name="connsiteX13" fmla="*/ 699265 w 6415123"/>
                <a:gd name="connsiteY13" fmla="*/ 2138290 h 2250831"/>
                <a:gd name="connsiteX14" fmla="*/ 14647 w 6415123"/>
                <a:gd name="connsiteY14" fmla="*/ 2250831 h 2250831"/>
                <a:gd name="connsiteX15" fmla="*/ 291304 w 6415123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684004 w 6482362"/>
                <a:gd name="connsiteY11" fmla="*/ 2053884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684004 w 6482362"/>
                <a:gd name="connsiteY12" fmla="*/ 2053884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115328 w 6482362"/>
                <a:gd name="connsiteY3" fmla="*/ 356389 h 2250831"/>
                <a:gd name="connsiteX4" fmla="*/ 6087192 w 6482362"/>
                <a:gd name="connsiteY4" fmla="*/ 1444276 h 2250831"/>
                <a:gd name="connsiteX5" fmla="*/ 6448256 w 6482362"/>
                <a:gd name="connsiteY5" fmla="*/ 2208629 h 2250831"/>
                <a:gd name="connsiteX6" fmla="*/ 5735498 w 6482362"/>
                <a:gd name="connsiteY6" fmla="*/ 2053884 h 2250831"/>
                <a:gd name="connsiteX7" fmla="*/ 5088385 w 6482362"/>
                <a:gd name="connsiteY7" fmla="*/ 2082020 h 2250831"/>
                <a:gd name="connsiteX8" fmla="*/ 4525678 w 6482362"/>
                <a:gd name="connsiteY8" fmla="*/ 2082020 h 2250831"/>
                <a:gd name="connsiteX9" fmla="*/ 3977038 w 6482362"/>
                <a:gd name="connsiteY9" fmla="*/ 2096087 h 2250831"/>
                <a:gd name="connsiteX10" fmla="*/ 3343992 w 6482362"/>
                <a:gd name="connsiteY10" fmla="*/ 2067952 h 2250831"/>
                <a:gd name="connsiteX11" fmla="*/ 2654675 w 6482362"/>
                <a:gd name="connsiteY11" fmla="*/ 2082020 h 2250831"/>
                <a:gd name="connsiteX12" fmla="*/ 1712139 w 6482362"/>
                <a:gd name="connsiteY12" fmla="*/ 2096087 h 2250831"/>
                <a:gd name="connsiteX13" fmla="*/ 1022822 w 6482362"/>
                <a:gd name="connsiteY13" fmla="*/ 2053884 h 2250831"/>
                <a:gd name="connsiteX14" fmla="*/ 699265 w 6482362"/>
                <a:gd name="connsiteY14" fmla="*/ 2138290 h 2250831"/>
                <a:gd name="connsiteX15" fmla="*/ 14647 w 6482362"/>
                <a:gd name="connsiteY15" fmla="*/ 2250831 h 2250831"/>
                <a:gd name="connsiteX16" fmla="*/ 291304 w 6482362"/>
                <a:gd name="connsiteY16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758939 w 6482362"/>
                <a:gd name="connsiteY2" fmla="*/ 0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013351 w 6482362"/>
                <a:gd name="connsiteY2" fmla="*/ 42203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402073 h 2250831"/>
                <a:gd name="connsiteX1" fmla="*/ 1365145 w 6482362"/>
                <a:gd name="connsiteY1" fmla="*/ 0 h 2250831"/>
                <a:gd name="connsiteX2" fmla="*/ 5013351 w 6482362"/>
                <a:gd name="connsiteY2" fmla="*/ 42203 h 2250831"/>
                <a:gd name="connsiteX3" fmla="*/ 6087192 w 6482362"/>
                <a:gd name="connsiteY3" fmla="*/ 1444276 h 2250831"/>
                <a:gd name="connsiteX4" fmla="*/ 6448256 w 6482362"/>
                <a:gd name="connsiteY4" fmla="*/ 2208629 h 2250831"/>
                <a:gd name="connsiteX5" fmla="*/ 5735498 w 6482362"/>
                <a:gd name="connsiteY5" fmla="*/ 2053884 h 2250831"/>
                <a:gd name="connsiteX6" fmla="*/ 5088385 w 6482362"/>
                <a:gd name="connsiteY6" fmla="*/ 2082020 h 2250831"/>
                <a:gd name="connsiteX7" fmla="*/ 4525678 w 6482362"/>
                <a:gd name="connsiteY7" fmla="*/ 2082020 h 2250831"/>
                <a:gd name="connsiteX8" fmla="*/ 3977038 w 6482362"/>
                <a:gd name="connsiteY8" fmla="*/ 2096087 h 2250831"/>
                <a:gd name="connsiteX9" fmla="*/ 3343992 w 6482362"/>
                <a:gd name="connsiteY9" fmla="*/ 2067952 h 2250831"/>
                <a:gd name="connsiteX10" fmla="*/ 2654675 w 6482362"/>
                <a:gd name="connsiteY10" fmla="*/ 2082020 h 2250831"/>
                <a:gd name="connsiteX11" fmla="*/ 1712139 w 6482362"/>
                <a:gd name="connsiteY11" fmla="*/ 2096087 h 2250831"/>
                <a:gd name="connsiteX12" fmla="*/ 1022822 w 6482362"/>
                <a:gd name="connsiteY12" fmla="*/ 2053884 h 2250831"/>
                <a:gd name="connsiteX13" fmla="*/ 699265 w 6482362"/>
                <a:gd name="connsiteY13" fmla="*/ 2138290 h 2250831"/>
                <a:gd name="connsiteX14" fmla="*/ 14647 w 6482362"/>
                <a:gd name="connsiteY14" fmla="*/ 2250831 h 2250831"/>
                <a:gd name="connsiteX15" fmla="*/ 291304 w 6482362"/>
                <a:gd name="connsiteY15" fmla="*/ 1402073 h 2250831"/>
                <a:gd name="connsiteX0" fmla="*/ 291304 w 6482362"/>
                <a:gd name="connsiteY0" fmla="*/ 1360286 h 2209044"/>
                <a:gd name="connsiteX1" fmla="*/ 1136545 w 6482362"/>
                <a:gd name="connsiteY1" fmla="*/ 320163 h 2209044"/>
                <a:gd name="connsiteX2" fmla="*/ 5013351 w 6482362"/>
                <a:gd name="connsiteY2" fmla="*/ 416 h 2209044"/>
                <a:gd name="connsiteX3" fmla="*/ 6087192 w 6482362"/>
                <a:gd name="connsiteY3" fmla="*/ 1402489 h 2209044"/>
                <a:gd name="connsiteX4" fmla="*/ 6448256 w 6482362"/>
                <a:gd name="connsiteY4" fmla="*/ 2166842 h 2209044"/>
                <a:gd name="connsiteX5" fmla="*/ 5735498 w 6482362"/>
                <a:gd name="connsiteY5" fmla="*/ 2012097 h 2209044"/>
                <a:gd name="connsiteX6" fmla="*/ 5088385 w 6482362"/>
                <a:gd name="connsiteY6" fmla="*/ 2040233 h 2209044"/>
                <a:gd name="connsiteX7" fmla="*/ 4525678 w 6482362"/>
                <a:gd name="connsiteY7" fmla="*/ 2040233 h 2209044"/>
                <a:gd name="connsiteX8" fmla="*/ 3977038 w 6482362"/>
                <a:gd name="connsiteY8" fmla="*/ 2054300 h 2209044"/>
                <a:gd name="connsiteX9" fmla="*/ 3343992 w 6482362"/>
                <a:gd name="connsiteY9" fmla="*/ 2026165 h 2209044"/>
                <a:gd name="connsiteX10" fmla="*/ 2654675 w 6482362"/>
                <a:gd name="connsiteY10" fmla="*/ 2040233 h 2209044"/>
                <a:gd name="connsiteX11" fmla="*/ 1712139 w 6482362"/>
                <a:gd name="connsiteY11" fmla="*/ 2054300 h 2209044"/>
                <a:gd name="connsiteX12" fmla="*/ 1022822 w 6482362"/>
                <a:gd name="connsiteY12" fmla="*/ 2012097 h 2209044"/>
                <a:gd name="connsiteX13" fmla="*/ 699265 w 6482362"/>
                <a:gd name="connsiteY13" fmla="*/ 2096503 h 2209044"/>
                <a:gd name="connsiteX14" fmla="*/ 14647 w 6482362"/>
                <a:gd name="connsiteY14" fmla="*/ 2209044 h 2209044"/>
                <a:gd name="connsiteX15" fmla="*/ 291304 w 6482362"/>
                <a:gd name="connsiteY15" fmla="*/ 1360286 h 2209044"/>
                <a:gd name="connsiteX0" fmla="*/ 291304 w 6482362"/>
                <a:gd name="connsiteY0" fmla="*/ 1074120 h 1922878"/>
                <a:gd name="connsiteX1" fmla="*/ 1136545 w 6482362"/>
                <a:gd name="connsiteY1" fmla="*/ 33997 h 1922878"/>
                <a:gd name="connsiteX2" fmla="*/ 5261001 w 6482362"/>
                <a:gd name="connsiteY2" fmla="*/ 0 h 1922878"/>
                <a:gd name="connsiteX3" fmla="*/ 6087192 w 6482362"/>
                <a:gd name="connsiteY3" fmla="*/ 1116323 h 1922878"/>
                <a:gd name="connsiteX4" fmla="*/ 6448256 w 6482362"/>
                <a:gd name="connsiteY4" fmla="*/ 1880676 h 1922878"/>
                <a:gd name="connsiteX5" fmla="*/ 5735498 w 6482362"/>
                <a:gd name="connsiteY5" fmla="*/ 1725931 h 1922878"/>
                <a:gd name="connsiteX6" fmla="*/ 5088385 w 6482362"/>
                <a:gd name="connsiteY6" fmla="*/ 1754067 h 1922878"/>
                <a:gd name="connsiteX7" fmla="*/ 4525678 w 6482362"/>
                <a:gd name="connsiteY7" fmla="*/ 1754067 h 1922878"/>
                <a:gd name="connsiteX8" fmla="*/ 3977038 w 6482362"/>
                <a:gd name="connsiteY8" fmla="*/ 1768134 h 1922878"/>
                <a:gd name="connsiteX9" fmla="*/ 3343992 w 6482362"/>
                <a:gd name="connsiteY9" fmla="*/ 1739999 h 1922878"/>
                <a:gd name="connsiteX10" fmla="*/ 2654675 w 6482362"/>
                <a:gd name="connsiteY10" fmla="*/ 1754067 h 1922878"/>
                <a:gd name="connsiteX11" fmla="*/ 1712139 w 6482362"/>
                <a:gd name="connsiteY11" fmla="*/ 1768134 h 1922878"/>
                <a:gd name="connsiteX12" fmla="*/ 1022822 w 6482362"/>
                <a:gd name="connsiteY12" fmla="*/ 1725931 h 1922878"/>
                <a:gd name="connsiteX13" fmla="*/ 699265 w 6482362"/>
                <a:gd name="connsiteY13" fmla="*/ 1810337 h 1922878"/>
                <a:gd name="connsiteX14" fmla="*/ 14647 w 6482362"/>
                <a:gd name="connsiteY14" fmla="*/ 1922878 h 1922878"/>
                <a:gd name="connsiteX15" fmla="*/ 291304 w 6482362"/>
                <a:gd name="connsiteY15" fmla="*/ 1074120 h 1922878"/>
                <a:gd name="connsiteX0" fmla="*/ 291304 w 6482362"/>
                <a:gd name="connsiteY0" fmla="*/ 1040123 h 1888881"/>
                <a:gd name="connsiteX1" fmla="*/ 1136545 w 6482362"/>
                <a:gd name="connsiteY1" fmla="*/ 0 h 1888881"/>
                <a:gd name="connsiteX2" fmla="*/ 5280051 w 6482362"/>
                <a:gd name="connsiteY2" fmla="*/ 23153 h 1888881"/>
                <a:gd name="connsiteX3" fmla="*/ 6087192 w 6482362"/>
                <a:gd name="connsiteY3" fmla="*/ 1082326 h 1888881"/>
                <a:gd name="connsiteX4" fmla="*/ 6448256 w 6482362"/>
                <a:gd name="connsiteY4" fmla="*/ 1846679 h 1888881"/>
                <a:gd name="connsiteX5" fmla="*/ 5735498 w 6482362"/>
                <a:gd name="connsiteY5" fmla="*/ 1691934 h 1888881"/>
                <a:gd name="connsiteX6" fmla="*/ 5088385 w 6482362"/>
                <a:gd name="connsiteY6" fmla="*/ 1720070 h 1888881"/>
                <a:gd name="connsiteX7" fmla="*/ 4525678 w 6482362"/>
                <a:gd name="connsiteY7" fmla="*/ 1720070 h 1888881"/>
                <a:gd name="connsiteX8" fmla="*/ 3977038 w 6482362"/>
                <a:gd name="connsiteY8" fmla="*/ 1734137 h 1888881"/>
                <a:gd name="connsiteX9" fmla="*/ 3343992 w 6482362"/>
                <a:gd name="connsiteY9" fmla="*/ 1706002 h 1888881"/>
                <a:gd name="connsiteX10" fmla="*/ 2654675 w 6482362"/>
                <a:gd name="connsiteY10" fmla="*/ 1720070 h 1888881"/>
                <a:gd name="connsiteX11" fmla="*/ 1712139 w 6482362"/>
                <a:gd name="connsiteY11" fmla="*/ 1734137 h 1888881"/>
                <a:gd name="connsiteX12" fmla="*/ 1022822 w 6482362"/>
                <a:gd name="connsiteY12" fmla="*/ 1691934 h 1888881"/>
                <a:gd name="connsiteX13" fmla="*/ 699265 w 6482362"/>
                <a:gd name="connsiteY13" fmla="*/ 1776340 h 1888881"/>
                <a:gd name="connsiteX14" fmla="*/ 14647 w 6482362"/>
                <a:gd name="connsiteY14" fmla="*/ 1888881 h 1888881"/>
                <a:gd name="connsiteX15" fmla="*/ 291304 w 6482362"/>
                <a:gd name="connsiteY15" fmla="*/ 1040123 h 1888881"/>
                <a:gd name="connsiteX0" fmla="*/ 291304 w 6482362"/>
                <a:gd name="connsiteY0" fmla="*/ 1040123 h 1888881"/>
                <a:gd name="connsiteX1" fmla="*/ 1136545 w 6482362"/>
                <a:gd name="connsiteY1" fmla="*/ 0 h 1888881"/>
                <a:gd name="connsiteX2" fmla="*/ 1771771 w 6482362"/>
                <a:gd name="connsiteY2" fmla="*/ 49557 h 1888881"/>
                <a:gd name="connsiteX3" fmla="*/ 5280051 w 6482362"/>
                <a:gd name="connsiteY3" fmla="*/ 23153 h 1888881"/>
                <a:gd name="connsiteX4" fmla="*/ 6087192 w 6482362"/>
                <a:gd name="connsiteY4" fmla="*/ 1082326 h 1888881"/>
                <a:gd name="connsiteX5" fmla="*/ 6448256 w 6482362"/>
                <a:gd name="connsiteY5" fmla="*/ 1846679 h 1888881"/>
                <a:gd name="connsiteX6" fmla="*/ 5735498 w 6482362"/>
                <a:gd name="connsiteY6" fmla="*/ 1691934 h 1888881"/>
                <a:gd name="connsiteX7" fmla="*/ 5088385 w 6482362"/>
                <a:gd name="connsiteY7" fmla="*/ 1720070 h 1888881"/>
                <a:gd name="connsiteX8" fmla="*/ 4525678 w 6482362"/>
                <a:gd name="connsiteY8" fmla="*/ 1720070 h 1888881"/>
                <a:gd name="connsiteX9" fmla="*/ 3977038 w 6482362"/>
                <a:gd name="connsiteY9" fmla="*/ 1734137 h 1888881"/>
                <a:gd name="connsiteX10" fmla="*/ 3343992 w 6482362"/>
                <a:gd name="connsiteY10" fmla="*/ 1706002 h 1888881"/>
                <a:gd name="connsiteX11" fmla="*/ 2654675 w 6482362"/>
                <a:gd name="connsiteY11" fmla="*/ 1720070 h 1888881"/>
                <a:gd name="connsiteX12" fmla="*/ 1712139 w 6482362"/>
                <a:gd name="connsiteY12" fmla="*/ 1734137 h 1888881"/>
                <a:gd name="connsiteX13" fmla="*/ 1022822 w 6482362"/>
                <a:gd name="connsiteY13" fmla="*/ 1691934 h 1888881"/>
                <a:gd name="connsiteX14" fmla="*/ 699265 w 6482362"/>
                <a:gd name="connsiteY14" fmla="*/ 1776340 h 1888881"/>
                <a:gd name="connsiteX15" fmla="*/ 14647 w 6482362"/>
                <a:gd name="connsiteY15" fmla="*/ 1888881 h 1888881"/>
                <a:gd name="connsiteX16" fmla="*/ 291304 w 6482362"/>
                <a:gd name="connsiteY16" fmla="*/ 1040123 h 1888881"/>
                <a:gd name="connsiteX0" fmla="*/ 291304 w 6482362"/>
                <a:gd name="connsiteY0" fmla="*/ 1047716 h 1896474"/>
                <a:gd name="connsiteX1" fmla="*/ 1136545 w 6482362"/>
                <a:gd name="connsiteY1" fmla="*/ 7593 h 1896474"/>
                <a:gd name="connsiteX2" fmla="*/ 1771771 w 6482362"/>
                <a:gd name="connsiteY2" fmla="*/ 57150 h 1896474"/>
                <a:gd name="connsiteX3" fmla="*/ 2448046 w 6482362"/>
                <a:gd name="connsiteY3" fmla="*/ 0 h 1896474"/>
                <a:gd name="connsiteX4" fmla="*/ 5280051 w 6482362"/>
                <a:gd name="connsiteY4" fmla="*/ 30746 h 1896474"/>
                <a:gd name="connsiteX5" fmla="*/ 6087192 w 6482362"/>
                <a:gd name="connsiteY5" fmla="*/ 1089919 h 1896474"/>
                <a:gd name="connsiteX6" fmla="*/ 6448256 w 6482362"/>
                <a:gd name="connsiteY6" fmla="*/ 1854272 h 1896474"/>
                <a:gd name="connsiteX7" fmla="*/ 5735498 w 6482362"/>
                <a:gd name="connsiteY7" fmla="*/ 1699527 h 1896474"/>
                <a:gd name="connsiteX8" fmla="*/ 5088385 w 6482362"/>
                <a:gd name="connsiteY8" fmla="*/ 1727663 h 1896474"/>
                <a:gd name="connsiteX9" fmla="*/ 4525678 w 6482362"/>
                <a:gd name="connsiteY9" fmla="*/ 1727663 h 1896474"/>
                <a:gd name="connsiteX10" fmla="*/ 3977038 w 6482362"/>
                <a:gd name="connsiteY10" fmla="*/ 1741730 h 1896474"/>
                <a:gd name="connsiteX11" fmla="*/ 3343992 w 6482362"/>
                <a:gd name="connsiteY11" fmla="*/ 1713595 h 1896474"/>
                <a:gd name="connsiteX12" fmla="*/ 2654675 w 6482362"/>
                <a:gd name="connsiteY12" fmla="*/ 1727663 h 1896474"/>
                <a:gd name="connsiteX13" fmla="*/ 1712139 w 6482362"/>
                <a:gd name="connsiteY13" fmla="*/ 1741730 h 1896474"/>
                <a:gd name="connsiteX14" fmla="*/ 1022822 w 6482362"/>
                <a:gd name="connsiteY14" fmla="*/ 1699527 h 1896474"/>
                <a:gd name="connsiteX15" fmla="*/ 699265 w 6482362"/>
                <a:gd name="connsiteY15" fmla="*/ 1783933 h 1896474"/>
                <a:gd name="connsiteX16" fmla="*/ 14647 w 6482362"/>
                <a:gd name="connsiteY16" fmla="*/ 1896474 h 1896474"/>
                <a:gd name="connsiteX17" fmla="*/ 291304 w 6482362"/>
                <a:gd name="connsiteY17" fmla="*/ 1047716 h 1896474"/>
                <a:gd name="connsiteX0" fmla="*/ 291304 w 6482362"/>
                <a:gd name="connsiteY0" fmla="*/ 1047716 h 1896474"/>
                <a:gd name="connsiteX1" fmla="*/ 1136545 w 6482362"/>
                <a:gd name="connsiteY1" fmla="*/ 7593 h 1896474"/>
                <a:gd name="connsiteX2" fmla="*/ 1771771 w 6482362"/>
                <a:gd name="connsiteY2" fmla="*/ 57150 h 1896474"/>
                <a:gd name="connsiteX3" fmla="*/ 2448046 w 6482362"/>
                <a:gd name="connsiteY3" fmla="*/ 0 h 1896474"/>
                <a:gd name="connsiteX4" fmla="*/ 3124321 w 6482362"/>
                <a:gd name="connsiteY4" fmla="*/ 47625 h 1896474"/>
                <a:gd name="connsiteX5" fmla="*/ 5280051 w 6482362"/>
                <a:gd name="connsiteY5" fmla="*/ 30746 h 1896474"/>
                <a:gd name="connsiteX6" fmla="*/ 6087192 w 6482362"/>
                <a:gd name="connsiteY6" fmla="*/ 1089919 h 1896474"/>
                <a:gd name="connsiteX7" fmla="*/ 6448256 w 6482362"/>
                <a:gd name="connsiteY7" fmla="*/ 1854272 h 1896474"/>
                <a:gd name="connsiteX8" fmla="*/ 5735498 w 6482362"/>
                <a:gd name="connsiteY8" fmla="*/ 1699527 h 1896474"/>
                <a:gd name="connsiteX9" fmla="*/ 5088385 w 6482362"/>
                <a:gd name="connsiteY9" fmla="*/ 1727663 h 1896474"/>
                <a:gd name="connsiteX10" fmla="*/ 4525678 w 6482362"/>
                <a:gd name="connsiteY10" fmla="*/ 1727663 h 1896474"/>
                <a:gd name="connsiteX11" fmla="*/ 3977038 w 6482362"/>
                <a:gd name="connsiteY11" fmla="*/ 1741730 h 1896474"/>
                <a:gd name="connsiteX12" fmla="*/ 3343992 w 6482362"/>
                <a:gd name="connsiteY12" fmla="*/ 1713595 h 1896474"/>
                <a:gd name="connsiteX13" fmla="*/ 2654675 w 6482362"/>
                <a:gd name="connsiteY13" fmla="*/ 1727663 h 1896474"/>
                <a:gd name="connsiteX14" fmla="*/ 1712139 w 6482362"/>
                <a:gd name="connsiteY14" fmla="*/ 1741730 h 1896474"/>
                <a:gd name="connsiteX15" fmla="*/ 1022822 w 6482362"/>
                <a:gd name="connsiteY15" fmla="*/ 1699527 h 1896474"/>
                <a:gd name="connsiteX16" fmla="*/ 699265 w 6482362"/>
                <a:gd name="connsiteY16" fmla="*/ 1783933 h 1896474"/>
                <a:gd name="connsiteX17" fmla="*/ 14647 w 6482362"/>
                <a:gd name="connsiteY17" fmla="*/ 1896474 h 1896474"/>
                <a:gd name="connsiteX18" fmla="*/ 291304 w 6482362"/>
                <a:gd name="connsiteY18" fmla="*/ 1047716 h 1896474"/>
                <a:gd name="connsiteX0" fmla="*/ 291304 w 6482362"/>
                <a:gd name="connsiteY0" fmla="*/ 1057241 h 1905999"/>
                <a:gd name="connsiteX1" fmla="*/ 1136545 w 6482362"/>
                <a:gd name="connsiteY1" fmla="*/ 17118 h 1905999"/>
                <a:gd name="connsiteX2" fmla="*/ 1771771 w 6482362"/>
                <a:gd name="connsiteY2" fmla="*/ 66675 h 1905999"/>
                <a:gd name="connsiteX3" fmla="*/ 2448046 w 6482362"/>
                <a:gd name="connsiteY3" fmla="*/ 9525 h 1905999"/>
                <a:gd name="connsiteX4" fmla="*/ 3124321 w 6482362"/>
                <a:gd name="connsiteY4" fmla="*/ 57150 h 1905999"/>
                <a:gd name="connsiteX5" fmla="*/ 3667246 w 6482362"/>
                <a:gd name="connsiteY5" fmla="*/ 0 h 1905999"/>
                <a:gd name="connsiteX6" fmla="*/ 5280051 w 6482362"/>
                <a:gd name="connsiteY6" fmla="*/ 40271 h 1905999"/>
                <a:gd name="connsiteX7" fmla="*/ 6087192 w 6482362"/>
                <a:gd name="connsiteY7" fmla="*/ 1099444 h 1905999"/>
                <a:gd name="connsiteX8" fmla="*/ 6448256 w 6482362"/>
                <a:gd name="connsiteY8" fmla="*/ 1863797 h 1905999"/>
                <a:gd name="connsiteX9" fmla="*/ 5735498 w 6482362"/>
                <a:gd name="connsiteY9" fmla="*/ 1709052 h 1905999"/>
                <a:gd name="connsiteX10" fmla="*/ 5088385 w 6482362"/>
                <a:gd name="connsiteY10" fmla="*/ 1737188 h 1905999"/>
                <a:gd name="connsiteX11" fmla="*/ 4525678 w 6482362"/>
                <a:gd name="connsiteY11" fmla="*/ 1737188 h 1905999"/>
                <a:gd name="connsiteX12" fmla="*/ 3977038 w 6482362"/>
                <a:gd name="connsiteY12" fmla="*/ 1751255 h 1905999"/>
                <a:gd name="connsiteX13" fmla="*/ 3343992 w 6482362"/>
                <a:gd name="connsiteY13" fmla="*/ 1723120 h 1905999"/>
                <a:gd name="connsiteX14" fmla="*/ 2654675 w 6482362"/>
                <a:gd name="connsiteY14" fmla="*/ 1737188 h 1905999"/>
                <a:gd name="connsiteX15" fmla="*/ 1712139 w 6482362"/>
                <a:gd name="connsiteY15" fmla="*/ 1751255 h 1905999"/>
                <a:gd name="connsiteX16" fmla="*/ 1022822 w 6482362"/>
                <a:gd name="connsiteY16" fmla="*/ 1709052 h 1905999"/>
                <a:gd name="connsiteX17" fmla="*/ 699265 w 6482362"/>
                <a:gd name="connsiteY17" fmla="*/ 1793458 h 1905999"/>
                <a:gd name="connsiteX18" fmla="*/ 14647 w 6482362"/>
                <a:gd name="connsiteY18" fmla="*/ 1905999 h 1905999"/>
                <a:gd name="connsiteX19" fmla="*/ 291304 w 6482362"/>
                <a:gd name="connsiteY19" fmla="*/ 1057241 h 1905999"/>
                <a:gd name="connsiteX0" fmla="*/ 291304 w 6482362"/>
                <a:gd name="connsiteY0" fmla="*/ 1057241 h 1905999"/>
                <a:gd name="connsiteX1" fmla="*/ 1136545 w 6482362"/>
                <a:gd name="connsiteY1" fmla="*/ 17118 h 1905999"/>
                <a:gd name="connsiteX2" fmla="*/ 1771771 w 6482362"/>
                <a:gd name="connsiteY2" fmla="*/ 66675 h 1905999"/>
                <a:gd name="connsiteX3" fmla="*/ 2448046 w 6482362"/>
                <a:gd name="connsiteY3" fmla="*/ 9525 h 1905999"/>
                <a:gd name="connsiteX4" fmla="*/ 3124321 w 6482362"/>
                <a:gd name="connsiteY4" fmla="*/ 57150 h 1905999"/>
                <a:gd name="connsiteX5" fmla="*/ 3667246 w 6482362"/>
                <a:gd name="connsiteY5" fmla="*/ 0 h 1905999"/>
                <a:gd name="connsiteX6" fmla="*/ 4400671 w 6482362"/>
                <a:gd name="connsiteY6" fmla="*/ 85726 h 1905999"/>
                <a:gd name="connsiteX7" fmla="*/ 5280051 w 6482362"/>
                <a:gd name="connsiteY7" fmla="*/ 40271 h 1905999"/>
                <a:gd name="connsiteX8" fmla="*/ 6087192 w 6482362"/>
                <a:gd name="connsiteY8" fmla="*/ 1099444 h 1905999"/>
                <a:gd name="connsiteX9" fmla="*/ 6448256 w 6482362"/>
                <a:gd name="connsiteY9" fmla="*/ 1863797 h 1905999"/>
                <a:gd name="connsiteX10" fmla="*/ 5735498 w 6482362"/>
                <a:gd name="connsiteY10" fmla="*/ 1709052 h 1905999"/>
                <a:gd name="connsiteX11" fmla="*/ 5088385 w 6482362"/>
                <a:gd name="connsiteY11" fmla="*/ 1737188 h 1905999"/>
                <a:gd name="connsiteX12" fmla="*/ 4525678 w 6482362"/>
                <a:gd name="connsiteY12" fmla="*/ 1737188 h 1905999"/>
                <a:gd name="connsiteX13" fmla="*/ 3977038 w 6482362"/>
                <a:gd name="connsiteY13" fmla="*/ 1751255 h 1905999"/>
                <a:gd name="connsiteX14" fmla="*/ 3343992 w 6482362"/>
                <a:gd name="connsiteY14" fmla="*/ 1723120 h 1905999"/>
                <a:gd name="connsiteX15" fmla="*/ 2654675 w 6482362"/>
                <a:gd name="connsiteY15" fmla="*/ 1737188 h 1905999"/>
                <a:gd name="connsiteX16" fmla="*/ 1712139 w 6482362"/>
                <a:gd name="connsiteY16" fmla="*/ 1751255 h 1905999"/>
                <a:gd name="connsiteX17" fmla="*/ 1022822 w 6482362"/>
                <a:gd name="connsiteY17" fmla="*/ 1709052 h 1905999"/>
                <a:gd name="connsiteX18" fmla="*/ 699265 w 6482362"/>
                <a:gd name="connsiteY18" fmla="*/ 1793458 h 1905999"/>
                <a:gd name="connsiteX19" fmla="*/ 14647 w 6482362"/>
                <a:gd name="connsiteY19" fmla="*/ 1905999 h 1905999"/>
                <a:gd name="connsiteX20" fmla="*/ 291304 w 6482362"/>
                <a:gd name="connsiteY20" fmla="*/ 1057241 h 190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482362" h="1905999">
                  <a:moveTo>
                    <a:pt x="291304" y="1057241"/>
                  </a:moveTo>
                  <a:lnTo>
                    <a:pt x="1136545" y="17118"/>
                  </a:lnTo>
                  <a:cubicBezTo>
                    <a:pt x="1348287" y="17762"/>
                    <a:pt x="1560029" y="66031"/>
                    <a:pt x="1771771" y="66675"/>
                  </a:cubicBezTo>
                  <a:cubicBezTo>
                    <a:pt x="1990846" y="60325"/>
                    <a:pt x="2228971" y="15875"/>
                    <a:pt x="2448046" y="9525"/>
                  </a:cubicBezTo>
                  <a:cubicBezTo>
                    <a:pt x="2638546" y="9525"/>
                    <a:pt x="2933821" y="57150"/>
                    <a:pt x="3124321" y="57150"/>
                  </a:cubicBezTo>
                  <a:cubicBezTo>
                    <a:pt x="3286246" y="57150"/>
                    <a:pt x="3505321" y="0"/>
                    <a:pt x="3667246" y="0"/>
                  </a:cubicBezTo>
                  <a:cubicBezTo>
                    <a:pt x="3899021" y="6350"/>
                    <a:pt x="4168896" y="79376"/>
                    <a:pt x="4400671" y="85726"/>
                  </a:cubicBezTo>
                  <a:lnTo>
                    <a:pt x="5280051" y="40271"/>
                  </a:lnTo>
                  <a:cubicBezTo>
                    <a:pt x="5940450" y="576406"/>
                    <a:pt x="5972306" y="731339"/>
                    <a:pt x="6087192" y="1099444"/>
                  </a:cubicBezTo>
                  <a:cubicBezTo>
                    <a:pt x="5918379" y="1605761"/>
                    <a:pt x="6645084" y="1863797"/>
                    <a:pt x="6448256" y="1863797"/>
                  </a:cubicBezTo>
                  <a:cubicBezTo>
                    <a:pt x="6391985" y="1977121"/>
                    <a:pt x="5962143" y="1730153"/>
                    <a:pt x="5735498" y="1709052"/>
                  </a:cubicBezTo>
                  <a:cubicBezTo>
                    <a:pt x="5508853" y="1687951"/>
                    <a:pt x="5292366" y="1744222"/>
                    <a:pt x="5088385" y="1737188"/>
                  </a:cubicBezTo>
                  <a:cubicBezTo>
                    <a:pt x="4884404" y="1730154"/>
                    <a:pt x="4710902" y="1741877"/>
                    <a:pt x="4525678" y="1737188"/>
                  </a:cubicBezTo>
                  <a:cubicBezTo>
                    <a:pt x="4340454" y="1732499"/>
                    <a:pt x="4173986" y="1762978"/>
                    <a:pt x="3977038" y="1751255"/>
                  </a:cubicBezTo>
                  <a:cubicBezTo>
                    <a:pt x="3737887" y="1908344"/>
                    <a:pt x="3564386" y="1739532"/>
                    <a:pt x="3343992" y="1723120"/>
                  </a:cubicBezTo>
                  <a:cubicBezTo>
                    <a:pt x="2826615" y="1713742"/>
                    <a:pt x="2921961" y="1917723"/>
                    <a:pt x="2654675" y="1737188"/>
                  </a:cubicBezTo>
                  <a:cubicBezTo>
                    <a:pt x="2331118" y="1727809"/>
                    <a:pt x="2162305" y="1774702"/>
                    <a:pt x="1712139" y="1751255"/>
                  </a:cubicBezTo>
                  <a:cubicBezTo>
                    <a:pt x="922786" y="1737187"/>
                    <a:pt x="1186945" y="1805182"/>
                    <a:pt x="1022822" y="1709052"/>
                  </a:cubicBezTo>
                  <a:cubicBezTo>
                    <a:pt x="953266" y="1666849"/>
                    <a:pt x="862605" y="1774701"/>
                    <a:pt x="699265" y="1793458"/>
                  </a:cubicBezTo>
                  <a:lnTo>
                    <a:pt x="14647" y="1905999"/>
                  </a:lnTo>
                  <a:cubicBezTo>
                    <a:pt x="-83707" y="1638713"/>
                    <a:pt x="347575" y="1788642"/>
                    <a:pt x="291304" y="1057241"/>
                  </a:cubicBezTo>
                  <a:close/>
                </a:path>
              </a:pathLst>
            </a:custGeom>
            <a:gradFill>
              <a:gsLst>
                <a:gs pos="0">
                  <a:srgbClr val="4472C4">
                    <a:lumMod val="5000"/>
                    <a:lumOff val="95000"/>
                  </a:srgbClr>
                </a:gs>
                <a:gs pos="100000">
                  <a:srgbClr val="ED7D31">
                    <a:lumMod val="20000"/>
                    <a:lumOff val="80000"/>
                  </a:srgbClr>
                </a:gs>
              </a:gsLst>
              <a:lin ang="5400000" scaled="1"/>
            </a:gra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02A37D4-857F-97E8-FCEC-43F7020F0838}"/>
              </a:ext>
            </a:extLst>
          </p:cNvPr>
          <p:cNvGrpSpPr/>
          <p:nvPr/>
        </p:nvGrpSpPr>
        <p:grpSpPr>
          <a:xfrm>
            <a:off x="3631541" y="3467825"/>
            <a:ext cx="1067487" cy="323137"/>
            <a:chOff x="3856606" y="3594878"/>
            <a:chExt cx="460929" cy="139527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4CF63849-0EB9-0AE8-3B5D-B2A63C36BE6A}"/>
                </a:ext>
              </a:extLst>
            </p:cNvPr>
            <p:cNvGrpSpPr/>
            <p:nvPr/>
          </p:nvGrpSpPr>
          <p:grpSpPr>
            <a:xfrm>
              <a:off x="4184230" y="3594878"/>
              <a:ext cx="133305" cy="132408"/>
              <a:chOff x="5569646" y="2465549"/>
              <a:chExt cx="240420" cy="238802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AB06448B-D47C-A440-D152-7523CB7FB4D5}"/>
                  </a:ext>
                </a:extLst>
              </p:cNvPr>
              <p:cNvSpPr/>
              <p:nvPr/>
            </p:nvSpPr>
            <p:spPr>
              <a:xfrm flipH="1">
                <a:off x="5569646" y="2465549"/>
                <a:ext cx="240420" cy="238802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7AA322C-5F01-F002-78D2-F3DEE2CF6477}"/>
                  </a:ext>
                </a:extLst>
              </p:cNvPr>
              <p:cNvSpPr/>
              <p:nvPr/>
            </p:nvSpPr>
            <p:spPr>
              <a:xfrm flipH="1">
                <a:off x="5601134" y="2573771"/>
                <a:ext cx="92023" cy="12004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7D80DE8-93C3-51D3-EBEE-4552B73F2FA8}"/>
                </a:ext>
              </a:extLst>
            </p:cNvPr>
            <p:cNvGrpSpPr/>
            <p:nvPr/>
          </p:nvGrpSpPr>
          <p:grpSpPr>
            <a:xfrm>
              <a:off x="3856606" y="3601997"/>
              <a:ext cx="133305" cy="132408"/>
              <a:chOff x="5569646" y="2465549"/>
              <a:chExt cx="240420" cy="238802"/>
            </a:xfrm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F5E699AE-61D0-E695-B8AC-515DFAD36BC5}"/>
                  </a:ext>
                </a:extLst>
              </p:cNvPr>
              <p:cNvSpPr/>
              <p:nvPr/>
            </p:nvSpPr>
            <p:spPr>
              <a:xfrm flipH="1">
                <a:off x="5569646" y="2465549"/>
                <a:ext cx="240420" cy="238802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44A453E0-D703-08B6-DB84-C7EC263301DC}"/>
                  </a:ext>
                </a:extLst>
              </p:cNvPr>
              <p:cNvSpPr/>
              <p:nvPr/>
            </p:nvSpPr>
            <p:spPr>
              <a:xfrm flipH="1">
                <a:off x="5601134" y="2573771"/>
                <a:ext cx="92023" cy="12004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74" name="yawn-40972">
            <a:hlinkClick r:id="" action="ppaction://media"/>
            <a:extLst>
              <a:ext uri="{FF2B5EF4-FFF2-40B4-BE49-F238E27FC236}">
                <a16:creationId xmlns:a16="http://schemas.microsoft.com/office/drawing/2014/main" id="{E72D6C5F-76D5-1BE3-C776-4D6BC2D385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94"/>
                  <p14:fade in="2000"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73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8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AFA7CFD1-61AF-D4BB-6B95-260A19066266}"/>
              </a:ext>
            </a:extLst>
          </p:cNvPr>
          <p:cNvSpPr/>
          <p:nvPr/>
        </p:nvSpPr>
        <p:spPr>
          <a:xfrm>
            <a:off x="-49865" y="6306618"/>
            <a:ext cx="9423400" cy="62685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CDBC578-FBA1-DA58-0552-A62E70BD444D}"/>
              </a:ext>
            </a:extLst>
          </p:cNvPr>
          <p:cNvGrpSpPr/>
          <p:nvPr/>
        </p:nvGrpSpPr>
        <p:grpSpPr>
          <a:xfrm>
            <a:off x="0" y="2363597"/>
            <a:ext cx="13389527" cy="6083716"/>
            <a:chOff x="3415522" y="1899141"/>
            <a:chExt cx="6681446" cy="3035807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C72985DD-96C0-3F0A-99EB-689BC9DC6647}"/>
                </a:ext>
              </a:extLst>
            </p:cNvPr>
            <p:cNvGrpSpPr/>
            <p:nvPr/>
          </p:nvGrpSpPr>
          <p:grpSpPr>
            <a:xfrm>
              <a:off x="3415522" y="2863880"/>
              <a:ext cx="1458048" cy="1214058"/>
              <a:chOff x="3601045" y="3523664"/>
              <a:chExt cx="1458048" cy="1214058"/>
            </a:xfrm>
            <a:solidFill>
              <a:srgbClr val="ED7D31">
                <a:lumMod val="20000"/>
                <a:lumOff val="80000"/>
              </a:srgbClr>
            </a:solidFill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133E151-B994-8415-8F09-C1E6FDDE9233}"/>
                  </a:ext>
                </a:extLst>
              </p:cNvPr>
              <p:cNvSpPr/>
              <p:nvPr/>
            </p:nvSpPr>
            <p:spPr>
              <a:xfrm rot="21353498">
                <a:off x="4965383" y="3779566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1">
                <a:extLst>
                  <a:ext uri="{FF2B5EF4-FFF2-40B4-BE49-F238E27FC236}">
                    <a16:creationId xmlns:a16="http://schemas.microsoft.com/office/drawing/2014/main" id="{D77C93B9-9743-BC2E-E448-F46CB208E22D}"/>
                  </a:ext>
                </a:extLst>
              </p:cNvPr>
              <p:cNvSpPr/>
              <p:nvPr/>
            </p:nvSpPr>
            <p:spPr>
              <a:xfrm>
                <a:off x="4807475" y="3566870"/>
                <a:ext cx="226318" cy="709734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8097 w 226318"/>
                  <a:gd name="connsiteY0" fmla="*/ 181928 h 709734"/>
                  <a:gd name="connsiteX1" fmla="*/ 224413 w 226318"/>
                  <a:gd name="connsiteY1" fmla="*/ 0 h 709734"/>
                  <a:gd name="connsiteX2" fmla="*/ 226318 w 226318"/>
                  <a:gd name="connsiteY2" fmla="*/ 532092 h 709734"/>
                  <a:gd name="connsiteX3" fmla="*/ 0 w 226318"/>
                  <a:gd name="connsiteY3" fmla="*/ 709734 h 709734"/>
                  <a:gd name="connsiteX4" fmla="*/ 18097 w 226318"/>
                  <a:gd name="connsiteY4" fmla="*/ 181928 h 70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8" h="709734">
                    <a:moveTo>
                      <a:pt x="18097" y="181928"/>
                    </a:moveTo>
                    <a:lnTo>
                      <a:pt x="224413" y="0"/>
                    </a:lnTo>
                    <a:lnTo>
                      <a:pt x="226318" y="532092"/>
                    </a:lnTo>
                    <a:lnTo>
                      <a:pt x="0" y="709734"/>
                    </a:lnTo>
                    <a:lnTo>
                      <a:pt x="18097" y="181928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FDEE01CE-1195-B4F6-2FA9-58E4D534280F}"/>
                  </a:ext>
                </a:extLst>
              </p:cNvPr>
              <p:cNvSpPr/>
              <p:nvPr/>
            </p:nvSpPr>
            <p:spPr>
              <a:xfrm rot="166327">
                <a:off x="4031860" y="3825910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3B36745A-887A-0EBE-C852-B67ABC454B8A}"/>
                  </a:ext>
                </a:extLst>
              </p:cNvPr>
              <p:cNvSpPr/>
              <p:nvPr/>
            </p:nvSpPr>
            <p:spPr>
              <a:xfrm rot="166327">
                <a:off x="3688734" y="3995063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05CC36B-6E71-875E-5C71-9F7D53467309}"/>
                  </a:ext>
                </a:extLst>
              </p:cNvPr>
              <p:cNvSpPr/>
              <p:nvPr/>
            </p:nvSpPr>
            <p:spPr>
              <a:xfrm rot="21353498">
                <a:off x="4742536" y="3986184"/>
                <a:ext cx="45719" cy="742659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B5CBD77-75D6-C260-5EFD-103FFC8E980A}"/>
                  </a:ext>
                </a:extLst>
              </p:cNvPr>
              <p:cNvSpPr/>
              <p:nvPr/>
            </p:nvSpPr>
            <p:spPr>
              <a:xfrm>
                <a:off x="3601045" y="3766503"/>
                <a:ext cx="1209822" cy="519624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42FD55B-3CCC-F377-5467-B2ABC94C5826}"/>
                  </a:ext>
                </a:extLst>
              </p:cNvPr>
              <p:cNvSpPr/>
              <p:nvPr/>
            </p:nvSpPr>
            <p:spPr>
              <a:xfrm>
                <a:off x="3601045" y="3723959"/>
                <a:ext cx="1209822" cy="519624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D094E4C-2A87-98E7-72B3-CEAD220DD4FD}"/>
                  </a:ext>
                </a:extLst>
              </p:cNvPr>
              <p:cNvSpPr/>
              <p:nvPr/>
            </p:nvSpPr>
            <p:spPr>
              <a:xfrm>
                <a:off x="3676995" y="3837889"/>
                <a:ext cx="1057921" cy="313007"/>
              </a:xfrm>
              <a:prstGeom prst="rect">
                <a:avLst/>
              </a:pr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03E6E40B-1EE3-5D84-D473-2916E4B9D030}"/>
                  </a:ext>
                </a:extLst>
              </p:cNvPr>
              <p:cNvSpPr/>
              <p:nvPr/>
            </p:nvSpPr>
            <p:spPr>
              <a:xfrm flipV="1">
                <a:off x="4110204" y="3929098"/>
                <a:ext cx="136989" cy="142734"/>
              </a:xfrm>
              <a:prstGeom prst="ellipse">
                <a:avLst/>
              </a:prstGeom>
              <a:solidFill>
                <a:srgbClr val="B18B74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 12">
                <a:extLst>
                  <a:ext uri="{FF2B5EF4-FFF2-40B4-BE49-F238E27FC236}">
                    <a16:creationId xmlns:a16="http://schemas.microsoft.com/office/drawing/2014/main" id="{402E4E65-3601-93BA-A176-75D71CF404A0}"/>
                  </a:ext>
                </a:extLst>
              </p:cNvPr>
              <p:cNvSpPr/>
              <p:nvPr/>
            </p:nvSpPr>
            <p:spPr>
              <a:xfrm>
                <a:off x="3615396" y="3523664"/>
                <a:ext cx="1443697" cy="191087"/>
              </a:xfrm>
              <a:custGeom>
                <a:avLst/>
                <a:gdLst>
                  <a:gd name="connsiteX0" fmla="*/ 0 w 919374"/>
                  <a:gd name="connsiteY0" fmla="*/ 0 h 263989"/>
                  <a:gd name="connsiteX1" fmla="*/ 919374 w 919374"/>
                  <a:gd name="connsiteY1" fmla="*/ 0 h 263989"/>
                  <a:gd name="connsiteX2" fmla="*/ 919374 w 919374"/>
                  <a:gd name="connsiteY2" fmla="*/ 263989 h 263989"/>
                  <a:gd name="connsiteX3" fmla="*/ 0 w 919374"/>
                  <a:gd name="connsiteY3" fmla="*/ 263989 h 263989"/>
                  <a:gd name="connsiteX4" fmla="*/ 0 w 919374"/>
                  <a:gd name="connsiteY4" fmla="*/ 0 h 263989"/>
                  <a:gd name="connsiteX0" fmla="*/ 407963 w 1327337"/>
                  <a:gd name="connsiteY0" fmla="*/ 0 h 334327"/>
                  <a:gd name="connsiteX1" fmla="*/ 1327337 w 1327337"/>
                  <a:gd name="connsiteY1" fmla="*/ 0 h 334327"/>
                  <a:gd name="connsiteX2" fmla="*/ 1327337 w 1327337"/>
                  <a:gd name="connsiteY2" fmla="*/ 263989 h 334327"/>
                  <a:gd name="connsiteX3" fmla="*/ 0 w 1327337"/>
                  <a:gd name="connsiteY3" fmla="*/ 334327 h 334327"/>
                  <a:gd name="connsiteX4" fmla="*/ 407963 w 1327337"/>
                  <a:gd name="connsiteY4" fmla="*/ 0 h 334327"/>
                  <a:gd name="connsiteX0" fmla="*/ 407963 w 1327337"/>
                  <a:gd name="connsiteY0" fmla="*/ 0 h 404666"/>
                  <a:gd name="connsiteX1" fmla="*/ 1327337 w 1327337"/>
                  <a:gd name="connsiteY1" fmla="*/ 0 h 404666"/>
                  <a:gd name="connsiteX2" fmla="*/ 1144457 w 1327337"/>
                  <a:gd name="connsiteY2" fmla="*/ 404666 h 404666"/>
                  <a:gd name="connsiteX3" fmla="*/ 0 w 1327337"/>
                  <a:gd name="connsiteY3" fmla="*/ 334327 h 404666"/>
                  <a:gd name="connsiteX4" fmla="*/ 407963 w 1327337"/>
                  <a:gd name="connsiteY4" fmla="*/ 0 h 404666"/>
                  <a:gd name="connsiteX0" fmla="*/ 407963 w 1369541"/>
                  <a:gd name="connsiteY0" fmla="*/ 0 h 404666"/>
                  <a:gd name="connsiteX1" fmla="*/ 1369541 w 1369541"/>
                  <a:gd name="connsiteY1" fmla="*/ 70339 h 404666"/>
                  <a:gd name="connsiteX2" fmla="*/ 1144457 w 1369541"/>
                  <a:gd name="connsiteY2" fmla="*/ 404666 h 404666"/>
                  <a:gd name="connsiteX3" fmla="*/ 0 w 1369541"/>
                  <a:gd name="connsiteY3" fmla="*/ 334327 h 404666"/>
                  <a:gd name="connsiteX4" fmla="*/ 407963 w 1369541"/>
                  <a:gd name="connsiteY4" fmla="*/ 0 h 404666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263988 h 334327"/>
                  <a:gd name="connsiteX4" fmla="*/ 407963 w 1369541"/>
                  <a:gd name="connsiteY4" fmla="*/ 0 h 334327"/>
                  <a:gd name="connsiteX0" fmla="*/ 407963 w 1369541"/>
                  <a:gd name="connsiteY0" fmla="*/ 0 h 334327"/>
                  <a:gd name="connsiteX1" fmla="*/ 1369541 w 1369541"/>
                  <a:gd name="connsiteY1" fmla="*/ 0 h 334327"/>
                  <a:gd name="connsiteX2" fmla="*/ 1144457 w 1369541"/>
                  <a:gd name="connsiteY2" fmla="*/ 334327 h 334327"/>
                  <a:gd name="connsiteX3" fmla="*/ 0 w 1369541"/>
                  <a:gd name="connsiteY3" fmla="*/ 320259 h 334327"/>
                  <a:gd name="connsiteX4" fmla="*/ 407963 w 1369541"/>
                  <a:gd name="connsiteY4" fmla="*/ 0 h 334327"/>
                  <a:gd name="connsiteX0" fmla="*/ 336509 w 1298087"/>
                  <a:gd name="connsiteY0" fmla="*/ 0 h 334327"/>
                  <a:gd name="connsiteX1" fmla="*/ 1298087 w 1298087"/>
                  <a:gd name="connsiteY1" fmla="*/ 0 h 334327"/>
                  <a:gd name="connsiteX2" fmla="*/ 1073003 w 1298087"/>
                  <a:gd name="connsiteY2" fmla="*/ 334327 h 334327"/>
                  <a:gd name="connsiteX3" fmla="*/ 0 w 1298087"/>
                  <a:gd name="connsiteY3" fmla="*/ 307018 h 334327"/>
                  <a:gd name="connsiteX4" fmla="*/ 336509 w 1298087"/>
                  <a:gd name="connsiteY4" fmla="*/ 0 h 334327"/>
                  <a:gd name="connsiteX0" fmla="*/ 336509 w 1298087"/>
                  <a:gd name="connsiteY0" fmla="*/ 0 h 307018"/>
                  <a:gd name="connsiteX1" fmla="*/ 1298087 w 1298087"/>
                  <a:gd name="connsiteY1" fmla="*/ 0 h 307018"/>
                  <a:gd name="connsiteX2" fmla="*/ 1049185 w 1298087"/>
                  <a:gd name="connsiteY2" fmla="*/ 294605 h 307018"/>
                  <a:gd name="connsiteX3" fmla="*/ 0 w 1298087"/>
                  <a:gd name="connsiteY3" fmla="*/ 307018 h 307018"/>
                  <a:gd name="connsiteX4" fmla="*/ 336509 w 1298087"/>
                  <a:gd name="connsiteY4" fmla="*/ 0 h 307018"/>
                  <a:gd name="connsiteX0" fmla="*/ 336509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36509 w 1250451"/>
                  <a:gd name="connsiteY4" fmla="*/ 0 h 307018"/>
                  <a:gd name="connsiteX0" fmla="*/ 372236 w 1250451"/>
                  <a:gd name="connsiteY0" fmla="*/ 0 h 307018"/>
                  <a:gd name="connsiteX1" fmla="*/ 1250451 w 1250451"/>
                  <a:gd name="connsiteY1" fmla="*/ 0 h 307018"/>
                  <a:gd name="connsiteX2" fmla="*/ 1049185 w 1250451"/>
                  <a:gd name="connsiteY2" fmla="*/ 294605 h 307018"/>
                  <a:gd name="connsiteX3" fmla="*/ 0 w 1250451"/>
                  <a:gd name="connsiteY3" fmla="*/ 307018 h 307018"/>
                  <a:gd name="connsiteX4" fmla="*/ 372236 w 1250451"/>
                  <a:gd name="connsiteY4" fmla="*/ 0 h 307018"/>
                  <a:gd name="connsiteX0" fmla="*/ 372236 w 1214724"/>
                  <a:gd name="connsiteY0" fmla="*/ 0 h 307018"/>
                  <a:gd name="connsiteX1" fmla="*/ 1214724 w 1214724"/>
                  <a:gd name="connsiteY1" fmla="*/ 0 h 307018"/>
                  <a:gd name="connsiteX2" fmla="*/ 1049185 w 1214724"/>
                  <a:gd name="connsiteY2" fmla="*/ 294605 h 307018"/>
                  <a:gd name="connsiteX3" fmla="*/ 0 w 1214724"/>
                  <a:gd name="connsiteY3" fmla="*/ 307018 h 307018"/>
                  <a:gd name="connsiteX4" fmla="*/ 372236 w 1214724"/>
                  <a:gd name="connsiteY4" fmla="*/ 0 h 307018"/>
                  <a:gd name="connsiteX0" fmla="*/ 324600 w 1167088"/>
                  <a:gd name="connsiteY0" fmla="*/ 0 h 307018"/>
                  <a:gd name="connsiteX1" fmla="*/ 1167088 w 1167088"/>
                  <a:gd name="connsiteY1" fmla="*/ 0 h 307018"/>
                  <a:gd name="connsiteX2" fmla="*/ 1001549 w 1167088"/>
                  <a:gd name="connsiteY2" fmla="*/ 294605 h 307018"/>
                  <a:gd name="connsiteX3" fmla="*/ 0 w 1167088"/>
                  <a:gd name="connsiteY3" fmla="*/ 307018 h 307018"/>
                  <a:gd name="connsiteX4" fmla="*/ 324600 w 1167088"/>
                  <a:gd name="connsiteY4" fmla="*/ 0 h 307018"/>
                  <a:gd name="connsiteX0" fmla="*/ 360327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60327 w 1202815"/>
                  <a:gd name="connsiteY4" fmla="*/ 0 h 294605"/>
                  <a:gd name="connsiteX0" fmla="*/ 312691 w 1202815"/>
                  <a:gd name="connsiteY0" fmla="*/ 0 h 294605"/>
                  <a:gd name="connsiteX1" fmla="*/ 1202815 w 1202815"/>
                  <a:gd name="connsiteY1" fmla="*/ 0 h 294605"/>
                  <a:gd name="connsiteX2" fmla="*/ 1037276 w 1202815"/>
                  <a:gd name="connsiteY2" fmla="*/ 294605 h 294605"/>
                  <a:gd name="connsiteX3" fmla="*/ 0 w 1202815"/>
                  <a:gd name="connsiteY3" fmla="*/ 293777 h 294605"/>
                  <a:gd name="connsiteX4" fmla="*/ 312691 w 1202815"/>
                  <a:gd name="connsiteY4" fmla="*/ 0 h 294605"/>
                  <a:gd name="connsiteX0" fmla="*/ 312691 w 1222167"/>
                  <a:gd name="connsiteY0" fmla="*/ 0 h 294605"/>
                  <a:gd name="connsiteX1" fmla="*/ 1222167 w 1222167"/>
                  <a:gd name="connsiteY1" fmla="*/ 114752 h 294605"/>
                  <a:gd name="connsiteX2" fmla="*/ 1037276 w 1222167"/>
                  <a:gd name="connsiteY2" fmla="*/ 294605 h 294605"/>
                  <a:gd name="connsiteX3" fmla="*/ 0 w 1222167"/>
                  <a:gd name="connsiteY3" fmla="*/ 293777 h 294605"/>
                  <a:gd name="connsiteX4" fmla="*/ 312691 w 1222167"/>
                  <a:gd name="connsiteY4" fmla="*/ 0 h 294605"/>
                  <a:gd name="connsiteX0" fmla="*/ 280437 w 1222167"/>
                  <a:gd name="connsiteY0" fmla="*/ 0 h 187025"/>
                  <a:gd name="connsiteX1" fmla="*/ 1222167 w 1222167"/>
                  <a:gd name="connsiteY1" fmla="*/ 7172 h 187025"/>
                  <a:gd name="connsiteX2" fmla="*/ 1037276 w 1222167"/>
                  <a:gd name="connsiteY2" fmla="*/ 187025 h 187025"/>
                  <a:gd name="connsiteX3" fmla="*/ 0 w 1222167"/>
                  <a:gd name="connsiteY3" fmla="*/ 186197 h 187025"/>
                  <a:gd name="connsiteX4" fmla="*/ 280437 w 1222167"/>
                  <a:gd name="connsiteY4" fmla="*/ 0 h 187025"/>
                  <a:gd name="connsiteX0" fmla="*/ 228831 w 1222167"/>
                  <a:gd name="connsiteY0" fmla="*/ 0 h 179853"/>
                  <a:gd name="connsiteX1" fmla="*/ 1222167 w 1222167"/>
                  <a:gd name="connsiteY1" fmla="*/ 0 h 179853"/>
                  <a:gd name="connsiteX2" fmla="*/ 1037276 w 1222167"/>
                  <a:gd name="connsiteY2" fmla="*/ 179853 h 179853"/>
                  <a:gd name="connsiteX3" fmla="*/ 0 w 1222167"/>
                  <a:gd name="connsiteY3" fmla="*/ 179025 h 179853"/>
                  <a:gd name="connsiteX4" fmla="*/ 228831 w 1222167"/>
                  <a:gd name="connsiteY4" fmla="*/ 0 h 179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2167" h="179853">
                    <a:moveTo>
                      <a:pt x="228831" y="0"/>
                    </a:moveTo>
                    <a:lnTo>
                      <a:pt x="1222167" y="0"/>
                    </a:lnTo>
                    <a:lnTo>
                      <a:pt x="1037276" y="179853"/>
                    </a:lnTo>
                    <a:lnTo>
                      <a:pt x="0" y="179025"/>
                    </a:lnTo>
                    <a:lnTo>
                      <a:pt x="228831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1">
                <a:extLst>
                  <a:ext uri="{FF2B5EF4-FFF2-40B4-BE49-F238E27FC236}">
                    <a16:creationId xmlns:a16="http://schemas.microsoft.com/office/drawing/2014/main" id="{F6459F7C-1830-9357-B04F-521D3E1EA2B8}"/>
                  </a:ext>
                </a:extLst>
              </p:cNvPr>
              <p:cNvSpPr/>
              <p:nvPr/>
            </p:nvSpPr>
            <p:spPr>
              <a:xfrm>
                <a:off x="4817329" y="3540383"/>
                <a:ext cx="229176" cy="700392"/>
              </a:xfrm>
              <a:custGeom>
                <a:avLst/>
                <a:gdLst>
                  <a:gd name="connsiteX0" fmla="*/ 0 w 194886"/>
                  <a:gd name="connsiteY0" fmla="*/ 0 h 526854"/>
                  <a:gd name="connsiteX1" fmla="*/ 194886 w 194886"/>
                  <a:gd name="connsiteY1" fmla="*/ 0 h 526854"/>
                  <a:gd name="connsiteX2" fmla="*/ 194886 w 194886"/>
                  <a:gd name="connsiteY2" fmla="*/ 526854 h 526854"/>
                  <a:gd name="connsiteX3" fmla="*/ 0 w 194886"/>
                  <a:gd name="connsiteY3" fmla="*/ 526854 h 526854"/>
                  <a:gd name="connsiteX4" fmla="*/ 0 w 194886"/>
                  <a:gd name="connsiteY4" fmla="*/ 0 h 52685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194886 w 217746"/>
                  <a:gd name="connsiteY2" fmla="*/ 74021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40214"/>
                  <a:gd name="connsiteX1" fmla="*/ 217746 w 217746"/>
                  <a:gd name="connsiteY1" fmla="*/ 0 h 740214"/>
                  <a:gd name="connsiteX2" fmla="*/ 210126 w 217746"/>
                  <a:gd name="connsiteY2" fmla="*/ 595434 h 740214"/>
                  <a:gd name="connsiteX3" fmla="*/ 0 w 217746"/>
                  <a:gd name="connsiteY3" fmla="*/ 740214 h 740214"/>
                  <a:gd name="connsiteX4" fmla="*/ 0 w 217746"/>
                  <a:gd name="connsiteY4" fmla="*/ 213360 h 74021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210126 w 217746"/>
                  <a:gd name="connsiteY2" fmla="*/ 59543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217746"/>
                  <a:gd name="connsiteY0" fmla="*/ 213360 h 793554"/>
                  <a:gd name="connsiteX1" fmla="*/ 217746 w 217746"/>
                  <a:gd name="connsiteY1" fmla="*/ 0 h 793554"/>
                  <a:gd name="connsiteX2" fmla="*/ 179646 w 217746"/>
                  <a:gd name="connsiteY2" fmla="*/ 580194 h 793554"/>
                  <a:gd name="connsiteX3" fmla="*/ 15240 w 217746"/>
                  <a:gd name="connsiteY3" fmla="*/ 793554 h 793554"/>
                  <a:gd name="connsiteX4" fmla="*/ 0 w 217746"/>
                  <a:gd name="connsiteY4" fmla="*/ 213360 h 793554"/>
                  <a:gd name="connsiteX0" fmla="*/ 0 w 187266"/>
                  <a:gd name="connsiteY0" fmla="*/ 167640 h 747834"/>
                  <a:gd name="connsiteX1" fmla="*/ 187266 w 187266"/>
                  <a:gd name="connsiteY1" fmla="*/ 0 h 747834"/>
                  <a:gd name="connsiteX2" fmla="*/ 179646 w 187266"/>
                  <a:gd name="connsiteY2" fmla="*/ 534474 h 747834"/>
                  <a:gd name="connsiteX3" fmla="*/ 15240 w 187266"/>
                  <a:gd name="connsiteY3" fmla="*/ 747834 h 747834"/>
                  <a:gd name="connsiteX4" fmla="*/ 0 w 187266"/>
                  <a:gd name="connsiteY4" fmla="*/ 167640 h 747834"/>
                  <a:gd name="connsiteX0" fmla="*/ 37147 w 224413"/>
                  <a:gd name="connsiteY0" fmla="*/ 167640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37147 w 224413"/>
                  <a:gd name="connsiteY4" fmla="*/ 167640 h 709734"/>
                  <a:gd name="connsiteX0" fmla="*/ 18097 w 224413"/>
                  <a:gd name="connsiteY0" fmla="*/ 181928 h 709734"/>
                  <a:gd name="connsiteX1" fmla="*/ 224413 w 224413"/>
                  <a:gd name="connsiteY1" fmla="*/ 0 h 709734"/>
                  <a:gd name="connsiteX2" fmla="*/ 216793 w 224413"/>
                  <a:gd name="connsiteY2" fmla="*/ 534474 h 709734"/>
                  <a:gd name="connsiteX3" fmla="*/ 0 w 224413"/>
                  <a:gd name="connsiteY3" fmla="*/ 709734 h 709734"/>
                  <a:gd name="connsiteX4" fmla="*/ 18097 w 224413"/>
                  <a:gd name="connsiteY4" fmla="*/ 181928 h 709734"/>
                  <a:gd name="connsiteX0" fmla="*/ 10953 w 217269"/>
                  <a:gd name="connsiteY0" fmla="*/ 181928 h 740246"/>
                  <a:gd name="connsiteX1" fmla="*/ 217269 w 217269"/>
                  <a:gd name="connsiteY1" fmla="*/ 0 h 740246"/>
                  <a:gd name="connsiteX2" fmla="*/ 209649 w 217269"/>
                  <a:gd name="connsiteY2" fmla="*/ 534474 h 740246"/>
                  <a:gd name="connsiteX3" fmla="*/ 0 w 217269"/>
                  <a:gd name="connsiteY3" fmla="*/ 740246 h 740246"/>
                  <a:gd name="connsiteX4" fmla="*/ 10953 w 217269"/>
                  <a:gd name="connsiteY4" fmla="*/ 181928 h 740246"/>
                  <a:gd name="connsiteX0" fmla="*/ 10953 w 243463"/>
                  <a:gd name="connsiteY0" fmla="*/ 181928 h 740246"/>
                  <a:gd name="connsiteX1" fmla="*/ 243463 w 243463"/>
                  <a:gd name="connsiteY1" fmla="*/ 0 h 740246"/>
                  <a:gd name="connsiteX2" fmla="*/ 209649 w 243463"/>
                  <a:gd name="connsiteY2" fmla="*/ 534474 h 740246"/>
                  <a:gd name="connsiteX3" fmla="*/ 0 w 243463"/>
                  <a:gd name="connsiteY3" fmla="*/ 740246 h 740246"/>
                  <a:gd name="connsiteX4" fmla="*/ 10953 w 243463"/>
                  <a:gd name="connsiteY4" fmla="*/ 181928 h 740246"/>
                  <a:gd name="connsiteX0" fmla="*/ 10953 w 236320"/>
                  <a:gd name="connsiteY0" fmla="*/ 187013 h 745331"/>
                  <a:gd name="connsiteX1" fmla="*/ 236320 w 236320"/>
                  <a:gd name="connsiteY1" fmla="*/ 0 h 745331"/>
                  <a:gd name="connsiteX2" fmla="*/ 209649 w 236320"/>
                  <a:gd name="connsiteY2" fmla="*/ 539559 h 745331"/>
                  <a:gd name="connsiteX3" fmla="*/ 0 w 236320"/>
                  <a:gd name="connsiteY3" fmla="*/ 745331 h 745331"/>
                  <a:gd name="connsiteX4" fmla="*/ 10953 w 236320"/>
                  <a:gd name="connsiteY4" fmla="*/ 187013 h 745331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02505 w 229176"/>
                  <a:gd name="connsiteY2" fmla="*/ 539559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59900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  <a:gd name="connsiteX0" fmla="*/ 3809 w 229176"/>
                  <a:gd name="connsiteY0" fmla="*/ 187013 h 747873"/>
                  <a:gd name="connsiteX1" fmla="*/ 229176 w 229176"/>
                  <a:gd name="connsiteY1" fmla="*/ 0 h 747873"/>
                  <a:gd name="connsiteX2" fmla="*/ 212030 w 229176"/>
                  <a:gd name="connsiteY2" fmla="*/ 572614 h 747873"/>
                  <a:gd name="connsiteX3" fmla="*/ 0 w 229176"/>
                  <a:gd name="connsiteY3" fmla="*/ 747873 h 747873"/>
                  <a:gd name="connsiteX4" fmla="*/ 3809 w 229176"/>
                  <a:gd name="connsiteY4" fmla="*/ 187013 h 74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176" h="747873">
                    <a:moveTo>
                      <a:pt x="3809" y="187013"/>
                    </a:moveTo>
                    <a:lnTo>
                      <a:pt x="229176" y="0"/>
                    </a:lnTo>
                    <a:lnTo>
                      <a:pt x="212030" y="572614"/>
                    </a:lnTo>
                    <a:lnTo>
                      <a:pt x="0" y="747873"/>
                    </a:lnTo>
                    <a:cubicBezTo>
                      <a:pt x="1270" y="560920"/>
                      <a:pt x="2539" y="373966"/>
                      <a:pt x="3809" y="187013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25482BEE-39E9-D22F-FC81-224FAE7DD278}"/>
                </a:ext>
              </a:extLst>
            </p:cNvPr>
            <p:cNvGrpSpPr/>
            <p:nvPr/>
          </p:nvGrpSpPr>
          <p:grpSpPr>
            <a:xfrm>
              <a:off x="3505079" y="1899141"/>
              <a:ext cx="6591889" cy="3035807"/>
              <a:chOff x="3505079" y="1899141"/>
              <a:chExt cx="6591889" cy="3035807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B612FE51-D15F-9AA8-B2EA-03B026795F16}"/>
                  </a:ext>
                </a:extLst>
              </p:cNvPr>
              <p:cNvGrpSpPr/>
              <p:nvPr/>
            </p:nvGrpSpPr>
            <p:grpSpPr>
              <a:xfrm flipH="1">
                <a:off x="8638920" y="2950525"/>
                <a:ext cx="1458048" cy="1214058"/>
                <a:chOff x="3601045" y="3523664"/>
                <a:chExt cx="1458048" cy="1214058"/>
              </a:xfrm>
              <a:solidFill>
                <a:srgbClr val="ED7D31">
                  <a:lumMod val="20000"/>
                  <a:lumOff val="80000"/>
                </a:srgbClr>
              </a:solidFill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E3089B67-CC54-B077-29A9-47830756ADBB}"/>
                    </a:ext>
                  </a:extLst>
                </p:cNvPr>
                <p:cNvSpPr/>
                <p:nvPr/>
              </p:nvSpPr>
              <p:spPr>
                <a:xfrm rot="21353498">
                  <a:off x="4965383" y="3779566"/>
                  <a:ext cx="45719" cy="7426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1">
                  <a:extLst>
                    <a:ext uri="{FF2B5EF4-FFF2-40B4-BE49-F238E27FC236}">
                      <a16:creationId xmlns:a16="http://schemas.microsoft.com/office/drawing/2014/main" id="{540514CF-D45F-411B-E292-FA81CDE5B2A1}"/>
                    </a:ext>
                  </a:extLst>
                </p:cNvPr>
                <p:cNvSpPr/>
                <p:nvPr/>
              </p:nvSpPr>
              <p:spPr>
                <a:xfrm>
                  <a:off x="4807475" y="3566870"/>
                  <a:ext cx="226318" cy="709734"/>
                </a:xfrm>
                <a:custGeom>
                  <a:avLst/>
                  <a:gdLst>
                    <a:gd name="connsiteX0" fmla="*/ 0 w 194886"/>
                    <a:gd name="connsiteY0" fmla="*/ 0 h 526854"/>
                    <a:gd name="connsiteX1" fmla="*/ 194886 w 194886"/>
                    <a:gd name="connsiteY1" fmla="*/ 0 h 526854"/>
                    <a:gd name="connsiteX2" fmla="*/ 194886 w 194886"/>
                    <a:gd name="connsiteY2" fmla="*/ 526854 h 526854"/>
                    <a:gd name="connsiteX3" fmla="*/ 0 w 194886"/>
                    <a:gd name="connsiteY3" fmla="*/ 526854 h 526854"/>
                    <a:gd name="connsiteX4" fmla="*/ 0 w 194886"/>
                    <a:gd name="connsiteY4" fmla="*/ 0 h 526854"/>
                    <a:gd name="connsiteX0" fmla="*/ 0 w 217746"/>
                    <a:gd name="connsiteY0" fmla="*/ 213360 h 740214"/>
                    <a:gd name="connsiteX1" fmla="*/ 217746 w 217746"/>
                    <a:gd name="connsiteY1" fmla="*/ 0 h 740214"/>
                    <a:gd name="connsiteX2" fmla="*/ 194886 w 217746"/>
                    <a:gd name="connsiteY2" fmla="*/ 740214 h 740214"/>
                    <a:gd name="connsiteX3" fmla="*/ 0 w 217746"/>
                    <a:gd name="connsiteY3" fmla="*/ 740214 h 740214"/>
                    <a:gd name="connsiteX4" fmla="*/ 0 w 217746"/>
                    <a:gd name="connsiteY4" fmla="*/ 213360 h 740214"/>
                    <a:gd name="connsiteX0" fmla="*/ 0 w 217746"/>
                    <a:gd name="connsiteY0" fmla="*/ 213360 h 740214"/>
                    <a:gd name="connsiteX1" fmla="*/ 217746 w 217746"/>
                    <a:gd name="connsiteY1" fmla="*/ 0 h 740214"/>
                    <a:gd name="connsiteX2" fmla="*/ 210126 w 217746"/>
                    <a:gd name="connsiteY2" fmla="*/ 595434 h 740214"/>
                    <a:gd name="connsiteX3" fmla="*/ 0 w 217746"/>
                    <a:gd name="connsiteY3" fmla="*/ 740214 h 740214"/>
                    <a:gd name="connsiteX4" fmla="*/ 0 w 217746"/>
                    <a:gd name="connsiteY4" fmla="*/ 213360 h 740214"/>
                    <a:gd name="connsiteX0" fmla="*/ 0 w 217746"/>
                    <a:gd name="connsiteY0" fmla="*/ 213360 h 793554"/>
                    <a:gd name="connsiteX1" fmla="*/ 217746 w 217746"/>
                    <a:gd name="connsiteY1" fmla="*/ 0 h 793554"/>
                    <a:gd name="connsiteX2" fmla="*/ 210126 w 217746"/>
                    <a:gd name="connsiteY2" fmla="*/ 595434 h 793554"/>
                    <a:gd name="connsiteX3" fmla="*/ 15240 w 217746"/>
                    <a:gd name="connsiteY3" fmla="*/ 793554 h 793554"/>
                    <a:gd name="connsiteX4" fmla="*/ 0 w 217746"/>
                    <a:gd name="connsiteY4" fmla="*/ 213360 h 793554"/>
                    <a:gd name="connsiteX0" fmla="*/ 0 w 217746"/>
                    <a:gd name="connsiteY0" fmla="*/ 213360 h 793554"/>
                    <a:gd name="connsiteX1" fmla="*/ 217746 w 217746"/>
                    <a:gd name="connsiteY1" fmla="*/ 0 h 793554"/>
                    <a:gd name="connsiteX2" fmla="*/ 179646 w 217746"/>
                    <a:gd name="connsiteY2" fmla="*/ 580194 h 793554"/>
                    <a:gd name="connsiteX3" fmla="*/ 15240 w 217746"/>
                    <a:gd name="connsiteY3" fmla="*/ 793554 h 793554"/>
                    <a:gd name="connsiteX4" fmla="*/ 0 w 217746"/>
                    <a:gd name="connsiteY4" fmla="*/ 213360 h 793554"/>
                    <a:gd name="connsiteX0" fmla="*/ 0 w 187266"/>
                    <a:gd name="connsiteY0" fmla="*/ 167640 h 747834"/>
                    <a:gd name="connsiteX1" fmla="*/ 187266 w 187266"/>
                    <a:gd name="connsiteY1" fmla="*/ 0 h 747834"/>
                    <a:gd name="connsiteX2" fmla="*/ 179646 w 187266"/>
                    <a:gd name="connsiteY2" fmla="*/ 534474 h 747834"/>
                    <a:gd name="connsiteX3" fmla="*/ 15240 w 187266"/>
                    <a:gd name="connsiteY3" fmla="*/ 747834 h 747834"/>
                    <a:gd name="connsiteX4" fmla="*/ 0 w 187266"/>
                    <a:gd name="connsiteY4" fmla="*/ 167640 h 747834"/>
                    <a:gd name="connsiteX0" fmla="*/ 37147 w 224413"/>
                    <a:gd name="connsiteY0" fmla="*/ 167640 h 709734"/>
                    <a:gd name="connsiteX1" fmla="*/ 224413 w 224413"/>
                    <a:gd name="connsiteY1" fmla="*/ 0 h 709734"/>
                    <a:gd name="connsiteX2" fmla="*/ 216793 w 224413"/>
                    <a:gd name="connsiteY2" fmla="*/ 534474 h 709734"/>
                    <a:gd name="connsiteX3" fmla="*/ 0 w 224413"/>
                    <a:gd name="connsiteY3" fmla="*/ 709734 h 709734"/>
                    <a:gd name="connsiteX4" fmla="*/ 37147 w 224413"/>
                    <a:gd name="connsiteY4" fmla="*/ 167640 h 709734"/>
                    <a:gd name="connsiteX0" fmla="*/ 18097 w 224413"/>
                    <a:gd name="connsiteY0" fmla="*/ 181928 h 709734"/>
                    <a:gd name="connsiteX1" fmla="*/ 224413 w 224413"/>
                    <a:gd name="connsiteY1" fmla="*/ 0 h 709734"/>
                    <a:gd name="connsiteX2" fmla="*/ 216793 w 224413"/>
                    <a:gd name="connsiteY2" fmla="*/ 534474 h 709734"/>
                    <a:gd name="connsiteX3" fmla="*/ 0 w 224413"/>
                    <a:gd name="connsiteY3" fmla="*/ 709734 h 709734"/>
                    <a:gd name="connsiteX4" fmla="*/ 18097 w 224413"/>
                    <a:gd name="connsiteY4" fmla="*/ 181928 h 709734"/>
                    <a:gd name="connsiteX0" fmla="*/ 18097 w 226318"/>
                    <a:gd name="connsiteY0" fmla="*/ 181928 h 709734"/>
                    <a:gd name="connsiteX1" fmla="*/ 224413 w 226318"/>
                    <a:gd name="connsiteY1" fmla="*/ 0 h 709734"/>
                    <a:gd name="connsiteX2" fmla="*/ 226318 w 226318"/>
                    <a:gd name="connsiteY2" fmla="*/ 532092 h 709734"/>
                    <a:gd name="connsiteX3" fmla="*/ 0 w 226318"/>
                    <a:gd name="connsiteY3" fmla="*/ 709734 h 709734"/>
                    <a:gd name="connsiteX4" fmla="*/ 18097 w 226318"/>
                    <a:gd name="connsiteY4" fmla="*/ 181928 h 709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709734">
                      <a:moveTo>
                        <a:pt x="18097" y="181928"/>
                      </a:moveTo>
                      <a:lnTo>
                        <a:pt x="224413" y="0"/>
                      </a:lnTo>
                      <a:lnTo>
                        <a:pt x="226318" y="532092"/>
                      </a:lnTo>
                      <a:lnTo>
                        <a:pt x="0" y="709734"/>
                      </a:lnTo>
                      <a:lnTo>
                        <a:pt x="18097" y="181928"/>
                      </a:lnTo>
                      <a:close/>
                    </a:path>
                  </a:pathLst>
                </a:cu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2052AF74-B94D-8187-A552-83ABFB1AA55A}"/>
                    </a:ext>
                  </a:extLst>
                </p:cNvPr>
                <p:cNvSpPr/>
                <p:nvPr/>
              </p:nvSpPr>
              <p:spPr>
                <a:xfrm rot="166327">
                  <a:off x="4031860" y="3825910"/>
                  <a:ext cx="45719" cy="7426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17E40214-E8EB-82E3-B7EF-701F0CF6886A}"/>
                    </a:ext>
                  </a:extLst>
                </p:cNvPr>
                <p:cNvSpPr/>
                <p:nvPr/>
              </p:nvSpPr>
              <p:spPr>
                <a:xfrm rot="166327">
                  <a:off x="3688734" y="3995063"/>
                  <a:ext cx="45719" cy="7426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785C1198-12EC-0F1E-D88B-45F3C058DE1B}"/>
                    </a:ext>
                  </a:extLst>
                </p:cNvPr>
                <p:cNvSpPr/>
                <p:nvPr/>
              </p:nvSpPr>
              <p:spPr>
                <a:xfrm rot="21353498">
                  <a:off x="4742536" y="3986184"/>
                  <a:ext cx="45719" cy="742659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9B57628C-441C-40A7-1333-EA6A7628EA39}"/>
                    </a:ext>
                  </a:extLst>
                </p:cNvPr>
                <p:cNvSpPr/>
                <p:nvPr/>
              </p:nvSpPr>
              <p:spPr>
                <a:xfrm>
                  <a:off x="3601045" y="3766503"/>
                  <a:ext cx="1209822" cy="519624"/>
                </a:xfrm>
                <a:prstGeom prst="rect">
                  <a:avLst/>
                </a:prstGeom>
                <a:solidFill>
                  <a:srgbClr val="745E50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67E64D8F-8A1C-8408-717A-59DF76CCB9F8}"/>
                    </a:ext>
                  </a:extLst>
                </p:cNvPr>
                <p:cNvSpPr/>
                <p:nvPr/>
              </p:nvSpPr>
              <p:spPr>
                <a:xfrm>
                  <a:off x="3601045" y="3723959"/>
                  <a:ext cx="1209822" cy="519624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A5C7C02F-6151-8E62-5F2A-F2D1BBB5787F}"/>
                    </a:ext>
                  </a:extLst>
                </p:cNvPr>
                <p:cNvSpPr/>
                <p:nvPr/>
              </p:nvSpPr>
              <p:spPr>
                <a:xfrm>
                  <a:off x="3676995" y="3837889"/>
                  <a:ext cx="1057921" cy="313007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7DB88116-0805-51C0-91D3-EB39F6604348}"/>
                    </a:ext>
                  </a:extLst>
                </p:cNvPr>
                <p:cNvSpPr/>
                <p:nvPr/>
              </p:nvSpPr>
              <p:spPr>
                <a:xfrm flipV="1">
                  <a:off x="4110204" y="3929098"/>
                  <a:ext cx="136989" cy="142734"/>
                </a:xfrm>
                <a:prstGeom prst="ellipse">
                  <a:avLst/>
                </a:prstGeom>
                <a:solidFill>
                  <a:srgbClr val="B18B74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12">
                  <a:extLst>
                    <a:ext uri="{FF2B5EF4-FFF2-40B4-BE49-F238E27FC236}">
                      <a16:creationId xmlns:a16="http://schemas.microsoft.com/office/drawing/2014/main" id="{B7277E98-9A4A-B662-F428-3E7FCAA92FD0}"/>
                    </a:ext>
                  </a:extLst>
                </p:cNvPr>
                <p:cNvSpPr/>
                <p:nvPr/>
              </p:nvSpPr>
              <p:spPr>
                <a:xfrm>
                  <a:off x="3615396" y="3523664"/>
                  <a:ext cx="1443697" cy="191087"/>
                </a:xfrm>
                <a:custGeom>
                  <a:avLst/>
                  <a:gdLst>
                    <a:gd name="connsiteX0" fmla="*/ 0 w 919374"/>
                    <a:gd name="connsiteY0" fmla="*/ 0 h 263989"/>
                    <a:gd name="connsiteX1" fmla="*/ 919374 w 919374"/>
                    <a:gd name="connsiteY1" fmla="*/ 0 h 263989"/>
                    <a:gd name="connsiteX2" fmla="*/ 919374 w 919374"/>
                    <a:gd name="connsiteY2" fmla="*/ 263989 h 263989"/>
                    <a:gd name="connsiteX3" fmla="*/ 0 w 919374"/>
                    <a:gd name="connsiteY3" fmla="*/ 263989 h 263989"/>
                    <a:gd name="connsiteX4" fmla="*/ 0 w 919374"/>
                    <a:gd name="connsiteY4" fmla="*/ 0 h 263989"/>
                    <a:gd name="connsiteX0" fmla="*/ 407963 w 1327337"/>
                    <a:gd name="connsiteY0" fmla="*/ 0 h 334327"/>
                    <a:gd name="connsiteX1" fmla="*/ 1327337 w 1327337"/>
                    <a:gd name="connsiteY1" fmla="*/ 0 h 334327"/>
                    <a:gd name="connsiteX2" fmla="*/ 1327337 w 1327337"/>
                    <a:gd name="connsiteY2" fmla="*/ 263989 h 334327"/>
                    <a:gd name="connsiteX3" fmla="*/ 0 w 1327337"/>
                    <a:gd name="connsiteY3" fmla="*/ 334327 h 334327"/>
                    <a:gd name="connsiteX4" fmla="*/ 407963 w 1327337"/>
                    <a:gd name="connsiteY4" fmla="*/ 0 h 334327"/>
                    <a:gd name="connsiteX0" fmla="*/ 407963 w 1327337"/>
                    <a:gd name="connsiteY0" fmla="*/ 0 h 404666"/>
                    <a:gd name="connsiteX1" fmla="*/ 1327337 w 1327337"/>
                    <a:gd name="connsiteY1" fmla="*/ 0 h 404666"/>
                    <a:gd name="connsiteX2" fmla="*/ 1144457 w 1327337"/>
                    <a:gd name="connsiteY2" fmla="*/ 404666 h 404666"/>
                    <a:gd name="connsiteX3" fmla="*/ 0 w 1327337"/>
                    <a:gd name="connsiteY3" fmla="*/ 334327 h 404666"/>
                    <a:gd name="connsiteX4" fmla="*/ 407963 w 1327337"/>
                    <a:gd name="connsiteY4" fmla="*/ 0 h 404666"/>
                    <a:gd name="connsiteX0" fmla="*/ 407963 w 1369541"/>
                    <a:gd name="connsiteY0" fmla="*/ 0 h 404666"/>
                    <a:gd name="connsiteX1" fmla="*/ 1369541 w 1369541"/>
                    <a:gd name="connsiteY1" fmla="*/ 70339 h 404666"/>
                    <a:gd name="connsiteX2" fmla="*/ 1144457 w 1369541"/>
                    <a:gd name="connsiteY2" fmla="*/ 404666 h 404666"/>
                    <a:gd name="connsiteX3" fmla="*/ 0 w 1369541"/>
                    <a:gd name="connsiteY3" fmla="*/ 334327 h 404666"/>
                    <a:gd name="connsiteX4" fmla="*/ 407963 w 1369541"/>
                    <a:gd name="connsiteY4" fmla="*/ 0 h 404666"/>
                    <a:gd name="connsiteX0" fmla="*/ 407963 w 1369541"/>
                    <a:gd name="connsiteY0" fmla="*/ 0 h 334327"/>
                    <a:gd name="connsiteX1" fmla="*/ 1369541 w 1369541"/>
                    <a:gd name="connsiteY1" fmla="*/ 0 h 334327"/>
                    <a:gd name="connsiteX2" fmla="*/ 1144457 w 1369541"/>
                    <a:gd name="connsiteY2" fmla="*/ 334327 h 334327"/>
                    <a:gd name="connsiteX3" fmla="*/ 0 w 1369541"/>
                    <a:gd name="connsiteY3" fmla="*/ 263988 h 334327"/>
                    <a:gd name="connsiteX4" fmla="*/ 407963 w 1369541"/>
                    <a:gd name="connsiteY4" fmla="*/ 0 h 334327"/>
                    <a:gd name="connsiteX0" fmla="*/ 407963 w 1369541"/>
                    <a:gd name="connsiteY0" fmla="*/ 0 h 334327"/>
                    <a:gd name="connsiteX1" fmla="*/ 1369541 w 1369541"/>
                    <a:gd name="connsiteY1" fmla="*/ 0 h 334327"/>
                    <a:gd name="connsiteX2" fmla="*/ 1144457 w 1369541"/>
                    <a:gd name="connsiteY2" fmla="*/ 334327 h 334327"/>
                    <a:gd name="connsiteX3" fmla="*/ 0 w 1369541"/>
                    <a:gd name="connsiteY3" fmla="*/ 320259 h 334327"/>
                    <a:gd name="connsiteX4" fmla="*/ 407963 w 1369541"/>
                    <a:gd name="connsiteY4" fmla="*/ 0 h 334327"/>
                    <a:gd name="connsiteX0" fmla="*/ 336509 w 1298087"/>
                    <a:gd name="connsiteY0" fmla="*/ 0 h 334327"/>
                    <a:gd name="connsiteX1" fmla="*/ 1298087 w 1298087"/>
                    <a:gd name="connsiteY1" fmla="*/ 0 h 334327"/>
                    <a:gd name="connsiteX2" fmla="*/ 1073003 w 1298087"/>
                    <a:gd name="connsiteY2" fmla="*/ 334327 h 334327"/>
                    <a:gd name="connsiteX3" fmla="*/ 0 w 1298087"/>
                    <a:gd name="connsiteY3" fmla="*/ 307018 h 334327"/>
                    <a:gd name="connsiteX4" fmla="*/ 336509 w 1298087"/>
                    <a:gd name="connsiteY4" fmla="*/ 0 h 334327"/>
                    <a:gd name="connsiteX0" fmla="*/ 336509 w 1298087"/>
                    <a:gd name="connsiteY0" fmla="*/ 0 h 307018"/>
                    <a:gd name="connsiteX1" fmla="*/ 1298087 w 1298087"/>
                    <a:gd name="connsiteY1" fmla="*/ 0 h 307018"/>
                    <a:gd name="connsiteX2" fmla="*/ 1049185 w 1298087"/>
                    <a:gd name="connsiteY2" fmla="*/ 294605 h 307018"/>
                    <a:gd name="connsiteX3" fmla="*/ 0 w 1298087"/>
                    <a:gd name="connsiteY3" fmla="*/ 307018 h 307018"/>
                    <a:gd name="connsiteX4" fmla="*/ 336509 w 1298087"/>
                    <a:gd name="connsiteY4" fmla="*/ 0 h 307018"/>
                    <a:gd name="connsiteX0" fmla="*/ 336509 w 1250451"/>
                    <a:gd name="connsiteY0" fmla="*/ 0 h 307018"/>
                    <a:gd name="connsiteX1" fmla="*/ 1250451 w 1250451"/>
                    <a:gd name="connsiteY1" fmla="*/ 0 h 307018"/>
                    <a:gd name="connsiteX2" fmla="*/ 1049185 w 1250451"/>
                    <a:gd name="connsiteY2" fmla="*/ 294605 h 307018"/>
                    <a:gd name="connsiteX3" fmla="*/ 0 w 1250451"/>
                    <a:gd name="connsiteY3" fmla="*/ 307018 h 307018"/>
                    <a:gd name="connsiteX4" fmla="*/ 336509 w 1250451"/>
                    <a:gd name="connsiteY4" fmla="*/ 0 h 307018"/>
                    <a:gd name="connsiteX0" fmla="*/ 372236 w 1250451"/>
                    <a:gd name="connsiteY0" fmla="*/ 0 h 307018"/>
                    <a:gd name="connsiteX1" fmla="*/ 1250451 w 1250451"/>
                    <a:gd name="connsiteY1" fmla="*/ 0 h 307018"/>
                    <a:gd name="connsiteX2" fmla="*/ 1049185 w 1250451"/>
                    <a:gd name="connsiteY2" fmla="*/ 294605 h 307018"/>
                    <a:gd name="connsiteX3" fmla="*/ 0 w 1250451"/>
                    <a:gd name="connsiteY3" fmla="*/ 307018 h 307018"/>
                    <a:gd name="connsiteX4" fmla="*/ 372236 w 1250451"/>
                    <a:gd name="connsiteY4" fmla="*/ 0 h 307018"/>
                    <a:gd name="connsiteX0" fmla="*/ 372236 w 1214724"/>
                    <a:gd name="connsiteY0" fmla="*/ 0 h 307018"/>
                    <a:gd name="connsiteX1" fmla="*/ 1214724 w 1214724"/>
                    <a:gd name="connsiteY1" fmla="*/ 0 h 307018"/>
                    <a:gd name="connsiteX2" fmla="*/ 1049185 w 1214724"/>
                    <a:gd name="connsiteY2" fmla="*/ 294605 h 307018"/>
                    <a:gd name="connsiteX3" fmla="*/ 0 w 1214724"/>
                    <a:gd name="connsiteY3" fmla="*/ 307018 h 307018"/>
                    <a:gd name="connsiteX4" fmla="*/ 372236 w 1214724"/>
                    <a:gd name="connsiteY4" fmla="*/ 0 h 307018"/>
                    <a:gd name="connsiteX0" fmla="*/ 324600 w 1167088"/>
                    <a:gd name="connsiteY0" fmla="*/ 0 h 307018"/>
                    <a:gd name="connsiteX1" fmla="*/ 1167088 w 1167088"/>
                    <a:gd name="connsiteY1" fmla="*/ 0 h 307018"/>
                    <a:gd name="connsiteX2" fmla="*/ 1001549 w 1167088"/>
                    <a:gd name="connsiteY2" fmla="*/ 294605 h 307018"/>
                    <a:gd name="connsiteX3" fmla="*/ 0 w 1167088"/>
                    <a:gd name="connsiteY3" fmla="*/ 307018 h 307018"/>
                    <a:gd name="connsiteX4" fmla="*/ 324600 w 1167088"/>
                    <a:gd name="connsiteY4" fmla="*/ 0 h 307018"/>
                    <a:gd name="connsiteX0" fmla="*/ 360327 w 1202815"/>
                    <a:gd name="connsiteY0" fmla="*/ 0 h 294605"/>
                    <a:gd name="connsiteX1" fmla="*/ 1202815 w 1202815"/>
                    <a:gd name="connsiteY1" fmla="*/ 0 h 294605"/>
                    <a:gd name="connsiteX2" fmla="*/ 1037276 w 1202815"/>
                    <a:gd name="connsiteY2" fmla="*/ 294605 h 294605"/>
                    <a:gd name="connsiteX3" fmla="*/ 0 w 1202815"/>
                    <a:gd name="connsiteY3" fmla="*/ 293777 h 294605"/>
                    <a:gd name="connsiteX4" fmla="*/ 360327 w 1202815"/>
                    <a:gd name="connsiteY4" fmla="*/ 0 h 294605"/>
                    <a:gd name="connsiteX0" fmla="*/ 312691 w 1202815"/>
                    <a:gd name="connsiteY0" fmla="*/ 0 h 294605"/>
                    <a:gd name="connsiteX1" fmla="*/ 1202815 w 1202815"/>
                    <a:gd name="connsiteY1" fmla="*/ 0 h 294605"/>
                    <a:gd name="connsiteX2" fmla="*/ 1037276 w 1202815"/>
                    <a:gd name="connsiteY2" fmla="*/ 294605 h 294605"/>
                    <a:gd name="connsiteX3" fmla="*/ 0 w 1202815"/>
                    <a:gd name="connsiteY3" fmla="*/ 293777 h 294605"/>
                    <a:gd name="connsiteX4" fmla="*/ 312691 w 1202815"/>
                    <a:gd name="connsiteY4" fmla="*/ 0 h 294605"/>
                    <a:gd name="connsiteX0" fmla="*/ 312691 w 1222167"/>
                    <a:gd name="connsiteY0" fmla="*/ 0 h 294605"/>
                    <a:gd name="connsiteX1" fmla="*/ 1222167 w 1222167"/>
                    <a:gd name="connsiteY1" fmla="*/ 114752 h 294605"/>
                    <a:gd name="connsiteX2" fmla="*/ 1037276 w 1222167"/>
                    <a:gd name="connsiteY2" fmla="*/ 294605 h 294605"/>
                    <a:gd name="connsiteX3" fmla="*/ 0 w 1222167"/>
                    <a:gd name="connsiteY3" fmla="*/ 293777 h 294605"/>
                    <a:gd name="connsiteX4" fmla="*/ 312691 w 1222167"/>
                    <a:gd name="connsiteY4" fmla="*/ 0 h 294605"/>
                    <a:gd name="connsiteX0" fmla="*/ 280437 w 1222167"/>
                    <a:gd name="connsiteY0" fmla="*/ 0 h 187025"/>
                    <a:gd name="connsiteX1" fmla="*/ 1222167 w 1222167"/>
                    <a:gd name="connsiteY1" fmla="*/ 7172 h 187025"/>
                    <a:gd name="connsiteX2" fmla="*/ 1037276 w 1222167"/>
                    <a:gd name="connsiteY2" fmla="*/ 187025 h 187025"/>
                    <a:gd name="connsiteX3" fmla="*/ 0 w 1222167"/>
                    <a:gd name="connsiteY3" fmla="*/ 186197 h 187025"/>
                    <a:gd name="connsiteX4" fmla="*/ 280437 w 1222167"/>
                    <a:gd name="connsiteY4" fmla="*/ 0 h 187025"/>
                    <a:gd name="connsiteX0" fmla="*/ 228831 w 1222167"/>
                    <a:gd name="connsiteY0" fmla="*/ 0 h 179853"/>
                    <a:gd name="connsiteX1" fmla="*/ 1222167 w 1222167"/>
                    <a:gd name="connsiteY1" fmla="*/ 0 h 179853"/>
                    <a:gd name="connsiteX2" fmla="*/ 1037276 w 1222167"/>
                    <a:gd name="connsiteY2" fmla="*/ 179853 h 179853"/>
                    <a:gd name="connsiteX3" fmla="*/ 0 w 1222167"/>
                    <a:gd name="connsiteY3" fmla="*/ 179025 h 179853"/>
                    <a:gd name="connsiteX4" fmla="*/ 228831 w 1222167"/>
                    <a:gd name="connsiteY4" fmla="*/ 0 h 179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2167" h="179853">
                      <a:moveTo>
                        <a:pt x="228831" y="0"/>
                      </a:moveTo>
                      <a:lnTo>
                        <a:pt x="1222167" y="0"/>
                      </a:lnTo>
                      <a:lnTo>
                        <a:pt x="1037276" y="179853"/>
                      </a:lnTo>
                      <a:lnTo>
                        <a:pt x="0" y="179025"/>
                      </a:lnTo>
                      <a:lnTo>
                        <a:pt x="228831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Rectangle 1">
                  <a:extLst>
                    <a:ext uri="{FF2B5EF4-FFF2-40B4-BE49-F238E27FC236}">
                      <a16:creationId xmlns:a16="http://schemas.microsoft.com/office/drawing/2014/main" id="{63CF0D65-71A1-1B30-F322-3B2D358AED44}"/>
                    </a:ext>
                  </a:extLst>
                </p:cNvPr>
                <p:cNvSpPr/>
                <p:nvPr/>
              </p:nvSpPr>
              <p:spPr>
                <a:xfrm>
                  <a:off x="4817329" y="3540383"/>
                  <a:ext cx="229176" cy="700392"/>
                </a:xfrm>
                <a:custGeom>
                  <a:avLst/>
                  <a:gdLst>
                    <a:gd name="connsiteX0" fmla="*/ 0 w 194886"/>
                    <a:gd name="connsiteY0" fmla="*/ 0 h 526854"/>
                    <a:gd name="connsiteX1" fmla="*/ 194886 w 194886"/>
                    <a:gd name="connsiteY1" fmla="*/ 0 h 526854"/>
                    <a:gd name="connsiteX2" fmla="*/ 194886 w 194886"/>
                    <a:gd name="connsiteY2" fmla="*/ 526854 h 526854"/>
                    <a:gd name="connsiteX3" fmla="*/ 0 w 194886"/>
                    <a:gd name="connsiteY3" fmla="*/ 526854 h 526854"/>
                    <a:gd name="connsiteX4" fmla="*/ 0 w 194886"/>
                    <a:gd name="connsiteY4" fmla="*/ 0 h 526854"/>
                    <a:gd name="connsiteX0" fmla="*/ 0 w 217746"/>
                    <a:gd name="connsiteY0" fmla="*/ 213360 h 740214"/>
                    <a:gd name="connsiteX1" fmla="*/ 217746 w 217746"/>
                    <a:gd name="connsiteY1" fmla="*/ 0 h 740214"/>
                    <a:gd name="connsiteX2" fmla="*/ 194886 w 217746"/>
                    <a:gd name="connsiteY2" fmla="*/ 740214 h 740214"/>
                    <a:gd name="connsiteX3" fmla="*/ 0 w 217746"/>
                    <a:gd name="connsiteY3" fmla="*/ 740214 h 740214"/>
                    <a:gd name="connsiteX4" fmla="*/ 0 w 217746"/>
                    <a:gd name="connsiteY4" fmla="*/ 213360 h 740214"/>
                    <a:gd name="connsiteX0" fmla="*/ 0 w 217746"/>
                    <a:gd name="connsiteY0" fmla="*/ 213360 h 740214"/>
                    <a:gd name="connsiteX1" fmla="*/ 217746 w 217746"/>
                    <a:gd name="connsiteY1" fmla="*/ 0 h 740214"/>
                    <a:gd name="connsiteX2" fmla="*/ 210126 w 217746"/>
                    <a:gd name="connsiteY2" fmla="*/ 595434 h 740214"/>
                    <a:gd name="connsiteX3" fmla="*/ 0 w 217746"/>
                    <a:gd name="connsiteY3" fmla="*/ 740214 h 740214"/>
                    <a:gd name="connsiteX4" fmla="*/ 0 w 217746"/>
                    <a:gd name="connsiteY4" fmla="*/ 213360 h 740214"/>
                    <a:gd name="connsiteX0" fmla="*/ 0 w 217746"/>
                    <a:gd name="connsiteY0" fmla="*/ 213360 h 793554"/>
                    <a:gd name="connsiteX1" fmla="*/ 217746 w 217746"/>
                    <a:gd name="connsiteY1" fmla="*/ 0 h 793554"/>
                    <a:gd name="connsiteX2" fmla="*/ 210126 w 217746"/>
                    <a:gd name="connsiteY2" fmla="*/ 595434 h 793554"/>
                    <a:gd name="connsiteX3" fmla="*/ 15240 w 217746"/>
                    <a:gd name="connsiteY3" fmla="*/ 793554 h 793554"/>
                    <a:gd name="connsiteX4" fmla="*/ 0 w 217746"/>
                    <a:gd name="connsiteY4" fmla="*/ 213360 h 793554"/>
                    <a:gd name="connsiteX0" fmla="*/ 0 w 217746"/>
                    <a:gd name="connsiteY0" fmla="*/ 213360 h 793554"/>
                    <a:gd name="connsiteX1" fmla="*/ 217746 w 217746"/>
                    <a:gd name="connsiteY1" fmla="*/ 0 h 793554"/>
                    <a:gd name="connsiteX2" fmla="*/ 179646 w 217746"/>
                    <a:gd name="connsiteY2" fmla="*/ 580194 h 793554"/>
                    <a:gd name="connsiteX3" fmla="*/ 15240 w 217746"/>
                    <a:gd name="connsiteY3" fmla="*/ 793554 h 793554"/>
                    <a:gd name="connsiteX4" fmla="*/ 0 w 217746"/>
                    <a:gd name="connsiteY4" fmla="*/ 213360 h 793554"/>
                    <a:gd name="connsiteX0" fmla="*/ 0 w 187266"/>
                    <a:gd name="connsiteY0" fmla="*/ 167640 h 747834"/>
                    <a:gd name="connsiteX1" fmla="*/ 187266 w 187266"/>
                    <a:gd name="connsiteY1" fmla="*/ 0 h 747834"/>
                    <a:gd name="connsiteX2" fmla="*/ 179646 w 187266"/>
                    <a:gd name="connsiteY2" fmla="*/ 534474 h 747834"/>
                    <a:gd name="connsiteX3" fmla="*/ 15240 w 187266"/>
                    <a:gd name="connsiteY3" fmla="*/ 747834 h 747834"/>
                    <a:gd name="connsiteX4" fmla="*/ 0 w 187266"/>
                    <a:gd name="connsiteY4" fmla="*/ 167640 h 747834"/>
                    <a:gd name="connsiteX0" fmla="*/ 37147 w 224413"/>
                    <a:gd name="connsiteY0" fmla="*/ 167640 h 709734"/>
                    <a:gd name="connsiteX1" fmla="*/ 224413 w 224413"/>
                    <a:gd name="connsiteY1" fmla="*/ 0 h 709734"/>
                    <a:gd name="connsiteX2" fmla="*/ 216793 w 224413"/>
                    <a:gd name="connsiteY2" fmla="*/ 534474 h 709734"/>
                    <a:gd name="connsiteX3" fmla="*/ 0 w 224413"/>
                    <a:gd name="connsiteY3" fmla="*/ 709734 h 709734"/>
                    <a:gd name="connsiteX4" fmla="*/ 37147 w 224413"/>
                    <a:gd name="connsiteY4" fmla="*/ 167640 h 709734"/>
                    <a:gd name="connsiteX0" fmla="*/ 18097 w 224413"/>
                    <a:gd name="connsiteY0" fmla="*/ 181928 h 709734"/>
                    <a:gd name="connsiteX1" fmla="*/ 224413 w 224413"/>
                    <a:gd name="connsiteY1" fmla="*/ 0 h 709734"/>
                    <a:gd name="connsiteX2" fmla="*/ 216793 w 224413"/>
                    <a:gd name="connsiteY2" fmla="*/ 534474 h 709734"/>
                    <a:gd name="connsiteX3" fmla="*/ 0 w 224413"/>
                    <a:gd name="connsiteY3" fmla="*/ 709734 h 709734"/>
                    <a:gd name="connsiteX4" fmla="*/ 18097 w 224413"/>
                    <a:gd name="connsiteY4" fmla="*/ 181928 h 709734"/>
                    <a:gd name="connsiteX0" fmla="*/ 10953 w 217269"/>
                    <a:gd name="connsiteY0" fmla="*/ 181928 h 740246"/>
                    <a:gd name="connsiteX1" fmla="*/ 217269 w 217269"/>
                    <a:gd name="connsiteY1" fmla="*/ 0 h 740246"/>
                    <a:gd name="connsiteX2" fmla="*/ 209649 w 217269"/>
                    <a:gd name="connsiteY2" fmla="*/ 534474 h 740246"/>
                    <a:gd name="connsiteX3" fmla="*/ 0 w 217269"/>
                    <a:gd name="connsiteY3" fmla="*/ 740246 h 740246"/>
                    <a:gd name="connsiteX4" fmla="*/ 10953 w 217269"/>
                    <a:gd name="connsiteY4" fmla="*/ 181928 h 740246"/>
                    <a:gd name="connsiteX0" fmla="*/ 10953 w 243463"/>
                    <a:gd name="connsiteY0" fmla="*/ 181928 h 740246"/>
                    <a:gd name="connsiteX1" fmla="*/ 243463 w 243463"/>
                    <a:gd name="connsiteY1" fmla="*/ 0 h 740246"/>
                    <a:gd name="connsiteX2" fmla="*/ 209649 w 243463"/>
                    <a:gd name="connsiteY2" fmla="*/ 534474 h 740246"/>
                    <a:gd name="connsiteX3" fmla="*/ 0 w 243463"/>
                    <a:gd name="connsiteY3" fmla="*/ 740246 h 740246"/>
                    <a:gd name="connsiteX4" fmla="*/ 10953 w 243463"/>
                    <a:gd name="connsiteY4" fmla="*/ 181928 h 740246"/>
                    <a:gd name="connsiteX0" fmla="*/ 10953 w 236320"/>
                    <a:gd name="connsiteY0" fmla="*/ 187013 h 745331"/>
                    <a:gd name="connsiteX1" fmla="*/ 236320 w 236320"/>
                    <a:gd name="connsiteY1" fmla="*/ 0 h 745331"/>
                    <a:gd name="connsiteX2" fmla="*/ 209649 w 236320"/>
                    <a:gd name="connsiteY2" fmla="*/ 539559 h 745331"/>
                    <a:gd name="connsiteX3" fmla="*/ 0 w 236320"/>
                    <a:gd name="connsiteY3" fmla="*/ 745331 h 745331"/>
                    <a:gd name="connsiteX4" fmla="*/ 10953 w 236320"/>
                    <a:gd name="connsiteY4" fmla="*/ 187013 h 745331"/>
                    <a:gd name="connsiteX0" fmla="*/ 3809 w 229176"/>
                    <a:gd name="connsiteY0" fmla="*/ 187013 h 747873"/>
                    <a:gd name="connsiteX1" fmla="*/ 229176 w 229176"/>
                    <a:gd name="connsiteY1" fmla="*/ 0 h 747873"/>
                    <a:gd name="connsiteX2" fmla="*/ 202505 w 229176"/>
                    <a:gd name="connsiteY2" fmla="*/ 539559 h 747873"/>
                    <a:gd name="connsiteX3" fmla="*/ 0 w 229176"/>
                    <a:gd name="connsiteY3" fmla="*/ 747873 h 747873"/>
                    <a:gd name="connsiteX4" fmla="*/ 3809 w 229176"/>
                    <a:gd name="connsiteY4" fmla="*/ 187013 h 747873"/>
                    <a:gd name="connsiteX0" fmla="*/ 3809 w 229176"/>
                    <a:gd name="connsiteY0" fmla="*/ 187013 h 747873"/>
                    <a:gd name="connsiteX1" fmla="*/ 229176 w 229176"/>
                    <a:gd name="connsiteY1" fmla="*/ 0 h 747873"/>
                    <a:gd name="connsiteX2" fmla="*/ 212030 w 229176"/>
                    <a:gd name="connsiteY2" fmla="*/ 559900 h 747873"/>
                    <a:gd name="connsiteX3" fmla="*/ 0 w 229176"/>
                    <a:gd name="connsiteY3" fmla="*/ 747873 h 747873"/>
                    <a:gd name="connsiteX4" fmla="*/ 3809 w 229176"/>
                    <a:gd name="connsiteY4" fmla="*/ 187013 h 747873"/>
                    <a:gd name="connsiteX0" fmla="*/ 3809 w 229176"/>
                    <a:gd name="connsiteY0" fmla="*/ 187013 h 747873"/>
                    <a:gd name="connsiteX1" fmla="*/ 229176 w 229176"/>
                    <a:gd name="connsiteY1" fmla="*/ 0 h 747873"/>
                    <a:gd name="connsiteX2" fmla="*/ 212030 w 229176"/>
                    <a:gd name="connsiteY2" fmla="*/ 572614 h 747873"/>
                    <a:gd name="connsiteX3" fmla="*/ 0 w 229176"/>
                    <a:gd name="connsiteY3" fmla="*/ 747873 h 747873"/>
                    <a:gd name="connsiteX4" fmla="*/ 3809 w 229176"/>
                    <a:gd name="connsiteY4" fmla="*/ 187013 h 74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176" h="747873">
                      <a:moveTo>
                        <a:pt x="3809" y="187013"/>
                      </a:moveTo>
                      <a:lnTo>
                        <a:pt x="229176" y="0"/>
                      </a:lnTo>
                      <a:lnTo>
                        <a:pt x="212030" y="572614"/>
                      </a:lnTo>
                      <a:lnTo>
                        <a:pt x="0" y="747873"/>
                      </a:lnTo>
                      <a:cubicBezTo>
                        <a:pt x="1270" y="560920"/>
                        <a:pt x="2539" y="373966"/>
                        <a:pt x="3809" y="187013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90C392A-58E6-440B-DAB2-74CD97938A8F}"/>
                  </a:ext>
                </a:extLst>
              </p:cNvPr>
              <p:cNvGrpSpPr/>
              <p:nvPr/>
            </p:nvGrpSpPr>
            <p:grpSpPr>
              <a:xfrm>
                <a:off x="4052853" y="2885521"/>
                <a:ext cx="5444197" cy="1617786"/>
                <a:chOff x="4459459" y="3699802"/>
                <a:chExt cx="5444197" cy="1617786"/>
              </a:xfrm>
            </p:grpSpPr>
            <p:sp>
              <p:nvSpPr>
                <p:cNvPr id="15" name="Rectangle: Rounded Corners 5">
                  <a:extLst>
                    <a:ext uri="{FF2B5EF4-FFF2-40B4-BE49-F238E27FC236}">
                      <a16:creationId xmlns:a16="http://schemas.microsoft.com/office/drawing/2014/main" id="{DC4DCEF4-6EC9-8596-C355-45322A92D346}"/>
                    </a:ext>
                  </a:extLst>
                </p:cNvPr>
                <p:cNvSpPr/>
                <p:nvPr/>
              </p:nvSpPr>
              <p:spPr>
                <a:xfrm>
                  <a:off x="4459459" y="3699802"/>
                  <a:ext cx="5444197" cy="1182368"/>
                </a:xfrm>
                <a:custGeom>
                  <a:avLst/>
                  <a:gdLst>
                    <a:gd name="connsiteX0" fmla="*/ 0 w 5444197"/>
                    <a:gd name="connsiteY0" fmla="*/ 0 h 1154232"/>
                    <a:gd name="connsiteX1" fmla="*/ 5444197 w 5444197"/>
                    <a:gd name="connsiteY1" fmla="*/ 0 h 1154232"/>
                    <a:gd name="connsiteX2" fmla="*/ 5444197 w 5444197"/>
                    <a:gd name="connsiteY2" fmla="*/ 1154232 h 1154232"/>
                    <a:gd name="connsiteX3" fmla="*/ 0 w 5444197"/>
                    <a:gd name="connsiteY3" fmla="*/ 1154232 h 1154232"/>
                    <a:gd name="connsiteX4" fmla="*/ 0 w 5444197"/>
                    <a:gd name="connsiteY4" fmla="*/ 0 h 1154232"/>
                    <a:gd name="connsiteX0" fmla="*/ 858129 w 5444197"/>
                    <a:gd name="connsiteY0" fmla="*/ 0 h 1182368"/>
                    <a:gd name="connsiteX1" fmla="*/ 5444197 w 5444197"/>
                    <a:gd name="connsiteY1" fmla="*/ 28136 h 1182368"/>
                    <a:gd name="connsiteX2" fmla="*/ 5444197 w 5444197"/>
                    <a:gd name="connsiteY2" fmla="*/ 1182368 h 1182368"/>
                    <a:gd name="connsiteX3" fmla="*/ 0 w 5444197"/>
                    <a:gd name="connsiteY3" fmla="*/ 1182368 h 1182368"/>
                    <a:gd name="connsiteX4" fmla="*/ 858129 w 5444197"/>
                    <a:gd name="connsiteY4" fmla="*/ 0 h 1182368"/>
                    <a:gd name="connsiteX0" fmla="*/ 858129 w 5444197"/>
                    <a:gd name="connsiteY0" fmla="*/ 0 h 1182368"/>
                    <a:gd name="connsiteX1" fmla="*/ 4417256 w 5444197"/>
                    <a:gd name="connsiteY1" fmla="*/ 56272 h 1182368"/>
                    <a:gd name="connsiteX2" fmla="*/ 5444197 w 5444197"/>
                    <a:gd name="connsiteY2" fmla="*/ 1182368 h 1182368"/>
                    <a:gd name="connsiteX3" fmla="*/ 0 w 5444197"/>
                    <a:gd name="connsiteY3" fmla="*/ 1182368 h 1182368"/>
                    <a:gd name="connsiteX4" fmla="*/ 858129 w 5444197"/>
                    <a:gd name="connsiteY4" fmla="*/ 0 h 1182368"/>
                    <a:gd name="connsiteX0" fmla="*/ 858129 w 5444197"/>
                    <a:gd name="connsiteY0" fmla="*/ 0 h 1182368"/>
                    <a:gd name="connsiteX1" fmla="*/ 4501662 w 5444197"/>
                    <a:gd name="connsiteY1" fmla="*/ 56272 h 1182368"/>
                    <a:gd name="connsiteX2" fmla="*/ 5444197 w 5444197"/>
                    <a:gd name="connsiteY2" fmla="*/ 1182368 h 1182368"/>
                    <a:gd name="connsiteX3" fmla="*/ 0 w 5444197"/>
                    <a:gd name="connsiteY3" fmla="*/ 1182368 h 1182368"/>
                    <a:gd name="connsiteX4" fmla="*/ 858129 w 5444197"/>
                    <a:gd name="connsiteY4" fmla="*/ 0 h 1182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44197" h="1182368">
                      <a:moveTo>
                        <a:pt x="858129" y="0"/>
                      </a:moveTo>
                      <a:lnTo>
                        <a:pt x="4501662" y="56272"/>
                      </a:lnTo>
                      <a:lnTo>
                        <a:pt x="5444197" y="1182368"/>
                      </a:lnTo>
                      <a:lnTo>
                        <a:pt x="0" y="1182368"/>
                      </a:lnTo>
                      <a:lnTo>
                        <a:pt x="858129" y="0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2A13C162-E1F7-DAA3-3A3D-D29334BD134D}"/>
                    </a:ext>
                  </a:extLst>
                </p:cNvPr>
                <p:cNvSpPr/>
                <p:nvPr/>
              </p:nvSpPr>
              <p:spPr>
                <a:xfrm>
                  <a:off x="4459459" y="4867422"/>
                  <a:ext cx="5444196" cy="450166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" name="Rectangle: Rounded Corners 11">
                <a:extLst>
                  <a:ext uri="{FF2B5EF4-FFF2-40B4-BE49-F238E27FC236}">
                    <a16:creationId xmlns:a16="http://schemas.microsoft.com/office/drawing/2014/main" id="{EDB3E895-5438-8AF6-005D-6C7E32E1F4B6}"/>
                  </a:ext>
                </a:extLst>
              </p:cNvPr>
              <p:cNvSpPr/>
              <p:nvPr/>
            </p:nvSpPr>
            <p:spPr>
              <a:xfrm>
                <a:off x="4934278" y="2276831"/>
                <a:ext cx="1406770" cy="879672"/>
              </a:xfrm>
              <a:custGeom>
                <a:avLst/>
                <a:gdLst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68759 w 1406770"/>
                  <a:gd name="connsiteY1" fmla="*/ 140677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54691 h 857790"/>
                  <a:gd name="connsiteX1" fmla="*/ 168759 w 1406770"/>
                  <a:gd name="connsiteY1" fmla="*/ 154745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79672"/>
                  <a:gd name="connsiteX1" fmla="*/ 168759 w 1406770"/>
                  <a:gd name="connsiteY1" fmla="*/ 84406 h 879672"/>
                  <a:gd name="connsiteX2" fmla="*/ 1266147 w 1406770"/>
                  <a:gd name="connsiteY2" fmla="*/ 0 h 879672"/>
                  <a:gd name="connsiteX3" fmla="*/ 1406770 w 1406770"/>
                  <a:gd name="connsiteY3" fmla="*/ 154691 h 879672"/>
                  <a:gd name="connsiteX4" fmla="*/ 1406770 w 1406770"/>
                  <a:gd name="connsiteY4" fmla="*/ 717167 h 879672"/>
                  <a:gd name="connsiteX5" fmla="*/ 1308350 w 1406770"/>
                  <a:gd name="connsiteY5" fmla="*/ 829655 h 879672"/>
                  <a:gd name="connsiteX6" fmla="*/ 210962 w 1406770"/>
                  <a:gd name="connsiteY6" fmla="*/ 829654 h 879672"/>
                  <a:gd name="connsiteX7" fmla="*/ 0 w 1406770"/>
                  <a:gd name="connsiteY7" fmla="*/ 717167 h 879672"/>
                  <a:gd name="connsiteX8" fmla="*/ 0 w 1406770"/>
                  <a:gd name="connsiteY8" fmla="*/ 154691 h 879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6770" h="879672">
                    <a:moveTo>
                      <a:pt x="0" y="154691"/>
                    </a:moveTo>
                    <a:cubicBezTo>
                      <a:pt x="0" y="77027"/>
                      <a:pt x="91095" y="84406"/>
                      <a:pt x="168759" y="84406"/>
                    </a:cubicBezTo>
                    <a:cubicBezTo>
                      <a:pt x="543934" y="84406"/>
                      <a:pt x="905040" y="225083"/>
                      <a:pt x="1266147" y="0"/>
                    </a:cubicBezTo>
                    <a:cubicBezTo>
                      <a:pt x="1343811" y="0"/>
                      <a:pt x="1406770" y="77027"/>
                      <a:pt x="1406770" y="154691"/>
                    </a:cubicBezTo>
                    <a:cubicBezTo>
                      <a:pt x="1392703" y="398454"/>
                      <a:pt x="1392702" y="487472"/>
                      <a:pt x="1406770" y="717167"/>
                    </a:cubicBezTo>
                    <a:cubicBezTo>
                      <a:pt x="1406770" y="794831"/>
                      <a:pt x="1386014" y="829655"/>
                      <a:pt x="1308350" y="829655"/>
                    </a:cubicBezTo>
                    <a:cubicBezTo>
                      <a:pt x="815945" y="942196"/>
                      <a:pt x="576758" y="829654"/>
                      <a:pt x="210962" y="829654"/>
                    </a:cubicBezTo>
                    <a:cubicBezTo>
                      <a:pt x="133298" y="829654"/>
                      <a:pt x="0" y="794831"/>
                      <a:pt x="0" y="717167"/>
                    </a:cubicBezTo>
                    <a:cubicBezTo>
                      <a:pt x="70339" y="571878"/>
                      <a:pt x="98474" y="342183"/>
                      <a:pt x="0" y="154691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ectangle: Rounded Corners 11">
                <a:extLst>
                  <a:ext uri="{FF2B5EF4-FFF2-40B4-BE49-F238E27FC236}">
                    <a16:creationId xmlns:a16="http://schemas.microsoft.com/office/drawing/2014/main" id="{9339B70F-2384-5A6A-DF94-AAEFF202D026}"/>
                  </a:ext>
                </a:extLst>
              </p:cNvPr>
              <p:cNvSpPr/>
              <p:nvPr/>
            </p:nvSpPr>
            <p:spPr>
              <a:xfrm flipH="1">
                <a:off x="6853012" y="2248298"/>
                <a:ext cx="1406770" cy="879672"/>
              </a:xfrm>
              <a:custGeom>
                <a:avLst/>
                <a:gdLst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68759 w 1406770"/>
                  <a:gd name="connsiteY1" fmla="*/ 140677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54691 h 857790"/>
                  <a:gd name="connsiteX1" fmla="*/ 168759 w 1406770"/>
                  <a:gd name="connsiteY1" fmla="*/ 154745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79672"/>
                  <a:gd name="connsiteX1" fmla="*/ 168759 w 1406770"/>
                  <a:gd name="connsiteY1" fmla="*/ 84406 h 879672"/>
                  <a:gd name="connsiteX2" fmla="*/ 1266147 w 1406770"/>
                  <a:gd name="connsiteY2" fmla="*/ 0 h 879672"/>
                  <a:gd name="connsiteX3" fmla="*/ 1406770 w 1406770"/>
                  <a:gd name="connsiteY3" fmla="*/ 154691 h 879672"/>
                  <a:gd name="connsiteX4" fmla="*/ 1406770 w 1406770"/>
                  <a:gd name="connsiteY4" fmla="*/ 717167 h 879672"/>
                  <a:gd name="connsiteX5" fmla="*/ 1308350 w 1406770"/>
                  <a:gd name="connsiteY5" fmla="*/ 829655 h 879672"/>
                  <a:gd name="connsiteX6" fmla="*/ 210962 w 1406770"/>
                  <a:gd name="connsiteY6" fmla="*/ 829654 h 879672"/>
                  <a:gd name="connsiteX7" fmla="*/ 0 w 1406770"/>
                  <a:gd name="connsiteY7" fmla="*/ 717167 h 879672"/>
                  <a:gd name="connsiteX8" fmla="*/ 0 w 1406770"/>
                  <a:gd name="connsiteY8" fmla="*/ 154691 h 879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6770" h="879672">
                    <a:moveTo>
                      <a:pt x="0" y="154691"/>
                    </a:moveTo>
                    <a:cubicBezTo>
                      <a:pt x="0" y="77027"/>
                      <a:pt x="91095" y="84406"/>
                      <a:pt x="168759" y="84406"/>
                    </a:cubicBezTo>
                    <a:cubicBezTo>
                      <a:pt x="543934" y="84406"/>
                      <a:pt x="905040" y="225083"/>
                      <a:pt x="1266147" y="0"/>
                    </a:cubicBezTo>
                    <a:cubicBezTo>
                      <a:pt x="1343811" y="0"/>
                      <a:pt x="1406770" y="77027"/>
                      <a:pt x="1406770" y="154691"/>
                    </a:cubicBezTo>
                    <a:cubicBezTo>
                      <a:pt x="1392703" y="398454"/>
                      <a:pt x="1392702" y="487472"/>
                      <a:pt x="1406770" y="717167"/>
                    </a:cubicBezTo>
                    <a:cubicBezTo>
                      <a:pt x="1406770" y="794831"/>
                      <a:pt x="1386014" y="829655"/>
                      <a:pt x="1308350" y="829655"/>
                    </a:cubicBezTo>
                    <a:cubicBezTo>
                      <a:pt x="815945" y="942196"/>
                      <a:pt x="576758" y="829654"/>
                      <a:pt x="210962" y="829654"/>
                    </a:cubicBezTo>
                    <a:cubicBezTo>
                      <a:pt x="133298" y="829654"/>
                      <a:pt x="0" y="794831"/>
                      <a:pt x="0" y="717167"/>
                    </a:cubicBezTo>
                    <a:cubicBezTo>
                      <a:pt x="70339" y="571878"/>
                      <a:pt x="98474" y="342183"/>
                      <a:pt x="0" y="154691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Rectangle: Rounded Corners 11">
                <a:extLst>
                  <a:ext uri="{FF2B5EF4-FFF2-40B4-BE49-F238E27FC236}">
                    <a16:creationId xmlns:a16="http://schemas.microsoft.com/office/drawing/2014/main" id="{16570567-237B-62C4-2EC5-0127BF9B3AEF}"/>
                  </a:ext>
                </a:extLst>
              </p:cNvPr>
              <p:cNvSpPr/>
              <p:nvPr/>
            </p:nvSpPr>
            <p:spPr>
              <a:xfrm flipH="1">
                <a:off x="6065807" y="2546049"/>
                <a:ext cx="1406770" cy="799630"/>
              </a:xfrm>
              <a:custGeom>
                <a:avLst/>
                <a:gdLst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40623 w 1406770"/>
                  <a:gd name="connsiteY1" fmla="*/ 0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40623 h 843722"/>
                  <a:gd name="connsiteX1" fmla="*/ 168759 w 1406770"/>
                  <a:gd name="connsiteY1" fmla="*/ 140677 h 843722"/>
                  <a:gd name="connsiteX2" fmla="*/ 1266147 w 1406770"/>
                  <a:gd name="connsiteY2" fmla="*/ 0 h 843722"/>
                  <a:gd name="connsiteX3" fmla="*/ 1406770 w 1406770"/>
                  <a:gd name="connsiteY3" fmla="*/ 140623 h 843722"/>
                  <a:gd name="connsiteX4" fmla="*/ 1406770 w 1406770"/>
                  <a:gd name="connsiteY4" fmla="*/ 703099 h 843722"/>
                  <a:gd name="connsiteX5" fmla="*/ 1266147 w 1406770"/>
                  <a:gd name="connsiteY5" fmla="*/ 843722 h 843722"/>
                  <a:gd name="connsiteX6" fmla="*/ 140623 w 1406770"/>
                  <a:gd name="connsiteY6" fmla="*/ 843722 h 843722"/>
                  <a:gd name="connsiteX7" fmla="*/ 0 w 1406770"/>
                  <a:gd name="connsiteY7" fmla="*/ 703099 h 843722"/>
                  <a:gd name="connsiteX8" fmla="*/ 0 w 1406770"/>
                  <a:gd name="connsiteY8" fmla="*/ 140623 h 843722"/>
                  <a:gd name="connsiteX0" fmla="*/ 0 w 1406770"/>
                  <a:gd name="connsiteY0" fmla="*/ 154691 h 857790"/>
                  <a:gd name="connsiteX1" fmla="*/ 168759 w 1406770"/>
                  <a:gd name="connsiteY1" fmla="*/ 154745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140623 w 1406770"/>
                  <a:gd name="connsiteY6" fmla="*/ 857790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57790"/>
                  <a:gd name="connsiteX1" fmla="*/ 168759 w 1406770"/>
                  <a:gd name="connsiteY1" fmla="*/ 84406 h 857790"/>
                  <a:gd name="connsiteX2" fmla="*/ 1266147 w 1406770"/>
                  <a:gd name="connsiteY2" fmla="*/ 0 h 857790"/>
                  <a:gd name="connsiteX3" fmla="*/ 1406770 w 1406770"/>
                  <a:gd name="connsiteY3" fmla="*/ 154691 h 857790"/>
                  <a:gd name="connsiteX4" fmla="*/ 1406770 w 1406770"/>
                  <a:gd name="connsiteY4" fmla="*/ 717167 h 857790"/>
                  <a:gd name="connsiteX5" fmla="*/ 1266147 w 1406770"/>
                  <a:gd name="connsiteY5" fmla="*/ 857790 h 857790"/>
                  <a:gd name="connsiteX6" fmla="*/ 210962 w 1406770"/>
                  <a:gd name="connsiteY6" fmla="*/ 829654 h 857790"/>
                  <a:gd name="connsiteX7" fmla="*/ 0 w 1406770"/>
                  <a:gd name="connsiteY7" fmla="*/ 717167 h 857790"/>
                  <a:gd name="connsiteX8" fmla="*/ 0 w 1406770"/>
                  <a:gd name="connsiteY8" fmla="*/ 154691 h 857790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29655"/>
                  <a:gd name="connsiteX1" fmla="*/ 168759 w 1406770"/>
                  <a:gd name="connsiteY1" fmla="*/ 84406 h 829655"/>
                  <a:gd name="connsiteX2" fmla="*/ 1266147 w 1406770"/>
                  <a:gd name="connsiteY2" fmla="*/ 0 h 829655"/>
                  <a:gd name="connsiteX3" fmla="*/ 1406770 w 1406770"/>
                  <a:gd name="connsiteY3" fmla="*/ 154691 h 829655"/>
                  <a:gd name="connsiteX4" fmla="*/ 1406770 w 1406770"/>
                  <a:gd name="connsiteY4" fmla="*/ 717167 h 829655"/>
                  <a:gd name="connsiteX5" fmla="*/ 1308350 w 1406770"/>
                  <a:gd name="connsiteY5" fmla="*/ 829655 h 829655"/>
                  <a:gd name="connsiteX6" fmla="*/ 210962 w 1406770"/>
                  <a:gd name="connsiteY6" fmla="*/ 829654 h 829655"/>
                  <a:gd name="connsiteX7" fmla="*/ 0 w 1406770"/>
                  <a:gd name="connsiteY7" fmla="*/ 717167 h 829655"/>
                  <a:gd name="connsiteX8" fmla="*/ 0 w 1406770"/>
                  <a:gd name="connsiteY8" fmla="*/ 154691 h 829655"/>
                  <a:gd name="connsiteX0" fmla="*/ 0 w 1406770"/>
                  <a:gd name="connsiteY0" fmla="*/ 154691 h 879672"/>
                  <a:gd name="connsiteX1" fmla="*/ 168759 w 1406770"/>
                  <a:gd name="connsiteY1" fmla="*/ 84406 h 879672"/>
                  <a:gd name="connsiteX2" fmla="*/ 1266147 w 1406770"/>
                  <a:gd name="connsiteY2" fmla="*/ 0 h 879672"/>
                  <a:gd name="connsiteX3" fmla="*/ 1406770 w 1406770"/>
                  <a:gd name="connsiteY3" fmla="*/ 154691 h 879672"/>
                  <a:gd name="connsiteX4" fmla="*/ 1406770 w 1406770"/>
                  <a:gd name="connsiteY4" fmla="*/ 717167 h 879672"/>
                  <a:gd name="connsiteX5" fmla="*/ 1308350 w 1406770"/>
                  <a:gd name="connsiteY5" fmla="*/ 829655 h 879672"/>
                  <a:gd name="connsiteX6" fmla="*/ 210962 w 1406770"/>
                  <a:gd name="connsiteY6" fmla="*/ 829654 h 879672"/>
                  <a:gd name="connsiteX7" fmla="*/ 0 w 1406770"/>
                  <a:gd name="connsiteY7" fmla="*/ 717167 h 879672"/>
                  <a:gd name="connsiteX8" fmla="*/ 0 w 1406770"/>
                  <a:gd name="connsiteY8" fmla="*/ 154691 h 879672"/>
                  <a:gd name="connsiteX0" fmla="*/ 0 w 1406770"/>
                  <a:gd name="connsiteY0" fmla="*/ 154691 h 879672"/>
                  <a:gd name="connsiteX1" fmla="*/ 168759 w 1406770"/>
                  <a:gd name="connsiteY1" fmla="*/ 84406 h 879672"/>
                  <a:gd name="connsiteX2" fmla="*/ 1266147 w 1406770"/>
                  <a:gd name="connsiteY2" fmla="*/ 0 h 879672"/>
                  <a:gd name="connsiteX3" fmla="*/ 1406770 w 1406770"/>
                  <a:gd name="connsiteY3" fmla="*/ 230891 h 879672"/>
                  <a:gd name="connsiteX4" fmla="*/ 1406770 w 1406770"/>
                  <a:gd name="connsiteY4" fmla="*/ 717167 h 879672"/>
                  <a:gd name="connsiteX5" fmla="*/ 1308350 w 1406770"/>
                  <a:gd name="connsiteY5" fmla="*/ 829655 h 879672"/>
                  <a:gd name="connsiteX6" fmla="*/ 210962 w 1406770"/>
                  <a:gd name="connsiteY6" fmla="*/ 829654 h 879672"/>
                  <a:gd name="connsiteX7" fmla="*/ 0 w 1406770"/>
                  <a:gd name="connsiteY7" fmla="*/ 717167 h 879672"/>
                  <a:gd name="connsiteX8" fmla="*/ 0 w 1406770"/>
                  <a:gd name="connsiteY8" fmla="*/ 154691 h 879672"/>
                  <a:gd name="connsiteX0" fmla="*/ 3457 w 1410227"/>
                  <a:gd name="connsiteY0" fmla="*/ 70579 h 795560"/>
                  <a:gd name="connsiteX1" fmla="*/ 172216 w 1410227"/>
                  <a:gd name="connsiteY1" fmla="*/ 294 h 795560"/>
                  <a:gd name="connsiteX2" fmla="*/ 1269604 w 1410227"/>
                  <a:gd name="connsiteY2" fmla="*/ 11138 h 795560"/>
                  <a:gd name="connsiteX3" fmla="*/ 1410227 w 1410227"/>
                  <a:gd name="connsiteY3" fmla="*/ 146779 h 795560"/>
                  <a:gd name="connsiteX4" fmla="*/ 1410227 w 1410227"/>
                  <a:gd name="connsiteY4" fmla="*/ 633055 h 795560"/>
                  <a:gd name="connsiteX5" fmla="*/ 1311807 w 1410227"/>
                  <a:gd name="connsiteY5" fmla="*/ 745543 h 795560"/>
                  <a:gd name="connsiteX6" fmla="*/ 214419 w 1410227"/>
                  <a:gd name="connsiteY6" fmla="*/ 745542 h 795560"/>
                  <a:gd name="connsiteX7" fmla="*/ 3457 w 1410227"/>
                  <a:gd name="connsiteY7" fmla="*/ 633055 h 795560"/>
                  <a:gd name="connsiteX8" fmla="*/ 3457 w 1410227"/>
                  <a:gd name="connsiteY8" fmla="*/ 70579 h 795560"/>
                  <a:gd name="connsiteX0" fmla="*/ 3457 w 1410227"/>
                  <a:gd name="connsiteY0" fmla="*/ 70706 h 795687"/>
                  <a:gd name="connsiteX1" fmla="*/ 172216 w 1410227"/>
                  <a:gd name="connsiteY1" fmla="*/ 421 h 795687"/>
                  <a:gd name="connsiteX2" fmla="*/ 1269604 w 1410227"/>
                  <a:gd name="connsiteY2" fmla="*/ 11265 h 795687"/>
                  <a:gd name="connsiteX3" fmla="*/ 1410227 w 1410227"/>
                  <a:gd name="connsiteY3" fmla="*/ 146906 h 795687"/>
                  <a:gd name="connsiteX4" fmla="*/ 1410227 w 1410227"/>
                  <a:gd name="connsiteY4" fmla="*/ 633182 h 795687"/>
                  <a:gd name="connsiteX5" fmla="*/ 1311807 w 1410227"/>
                  <a:gd name="connsiteY5" fmla="*/ 745670 h 795687"/>
                  <a:gd name="connsiteX6" fmla="*/ 214419 w 1410227"/>
                  <a:gd name="connsiteY6" fmla="*/ 745669 h 795687"/>
                  <a:gd name="connsiteX7" fmla="*/ 3457 w 1410227"/>
                  <a:gd name="connsiteY7" fmla="*/ 633182 h 795687"/>
                  <a:gd name="connsiteX8" fmla="*/ 3457 w 1410227"/>
                  <a:gd name="connsiteY8" fmla="*/ 70706 h 795687"/>
                  <a:gd name="connsiteX0" fmla="*/ 95250 w 1406770"/>
                  <a:gd name="connsiteY0" fmla="*/ 109458 h 796339"/>
                  <a:gd name="connsiteX1" fmla="*/ 168759 w 1406770"/>
                  <a:gd name="connsiteY1" fmla="*/ 1073 h 796339"/>
                  <a:gd name="connsiteX2" fmla="*/ 1266147 w 1406770"/>
                  <a:gd name="connsiteY2" fmla="*/ 11917 h 796339"/>
                  <a:gd name="connsiteX3" fmla="*/ 1406770 w 1406770"/>
                  <a:gd name="connsiteY3" fmla="*/ 147558 h 796339"/>
                  <a:gd name="connsiteX4" fmla="*/ 1406770 w 1406770"/>
                  <a:gd name="connsiteY4" fmla="*/ 633834 h 796339"/>
                  <a:gd name="connsiteX5" fmla="*/ 1308350 w 1406770"/>
                  <a:gd name="connsiteY5" fmla="*/ 746322 h 796339"/>
                  <a:gd name="connsiteX6" fmla="*/ 210962 w 1406770"/>
                  <a:gd name="connsiteY6" fmla="*/ 746321 h 796339"/>
                  <a:gd name="connsiteX7" fmla="*/ 0 w 1406770"/>
                  <a:gd name="connsiteY7" fmla="*/ 633834 h 796339"/>
                  <a:gd name="connsiteX8" fmla="*/ 95250 w 1406770"/>
                  <a:gd name="connsiteY8" fmla="*/ 109458 h 796339"/>
                  <a:gd name="connsiteX0" fmla="*/ 95250 w 1406770"/>
                  <a:gd name="connsiteY0" fmla="*/ 246800 h 800331"/>
                  <a:gd name="connsiteX1" fmla="*/ 168759 w 1406770"/>
                  <a:gd name="connsiteY1" fmla="*/ 5065 h 800331"/>
                  <a:gd name="connsiteX2" fmla="*/ 1266147 w 1406770"/>
                  <a:gd name="connsiteY2" fmla="*/ 15909 h 800331"/>
                  <a:gd name="connsiteX3" fmla="*/ 1406770 w 1406770"/>
                  <a:gd name="connsiteY3" fmla="*/ 151550 h 800331"/>
                  <a:gd name="connsiteX4" fmla="*/ 1406770 w 1406770"/>
                  <a:gd name="connsiteY4" fmla="*/ 637826 h 800331"/>
                  <a:gd name="connsiteX5" fmla="*/ 1308350 w 1406770"/>
                  <a:gd name="connsiteY5" fmla="*/ 750314 h 800331"/>
                  <a:gd name="connsiteX6" fmla="*/ 210962 w 1406770"/>
                  <a:gd name="connsiteY6" fmla="*/ 750313 h 800331"/>
                  <a:gd name="connsiteX7" fmla="*/ 0 w 1406770"/>
                  <a:gd name="connsiteY7" fmla="*/ 637826 h 800331"/>
                  <a:gd name="connsiteX8" fmla="*/ 95250 w 1406770"/>
                  <a:gd name="connsiteY8" fmla="*/ 246800 h 800331"/>
                  <a:gd name="connsiteX0" fmla="*/ 95250 w 1406770"/>
                  <a:gd name="connsiteY0" fmla="*/ 246800 h 800331"/>
                  <a:gd name="connsiteX1" fmla="*/ 168759 w 1406770"/>
                  <a:gd name="connsiteY1" fmla="*/ 5065 h 800331"/>
                  <a:gd name="connsiteX2" fmla="*/ 1266147 w 1406770"/>
                  <a:gd name="connsiteY2" fmla="*/ 15909 h 800331"/>
                  <a:gd name="connsiteX3" fmla="*/ 1406770 w 1406770"/>
                  <a:gd name="connsiteY3" fmla="*/ 151550 h 800331"/>
                  <a:gd name="connsiteX4" fmla="*/ 1406770 w 1406770"/>
                  <a:gd name="connsiteY4" fmla="*/ 637826 h 800331"/>
                  <a:gd name="connsiteX5" fmla="*/ 1308350 w 1406770"/>
                  <a:gd name="connsiteY5" fmla="*/ 750314 h 800331"/>
                  <a:gd name="connsiteX6" fmla="*/ 210962 w 1406770"/>
                  <a:gd name="connsiteY6" fmla="*/ 750313 h 800331"/>
                  <a:gd name="connsiteX7" fmla="*/ 0 w 1406770"/>
                  <a:gd name="connsiteY7" fmla="*/ 637826 h 800331"/>
                  <a:gd name="connsiteX8" fmla="*/ 95250 w 1406770"/>
                  <a:gd name="connsiteY8" fmla="*/ 246800 h 800331"/>
                  <a:gd name="connsiteX0" fmla="*/ 38100 w 1406770"/>
                  <a:gd name="connsiteY0" fmla="*/ 227049 h 799630"/>
                  <a:gd name="connsiteX1" fmla="*/ 168759 w 1406770"/>
                  <a:gd name="connsiteY1" fmla="*/ 4364 h 799630"/>
                  <a:gd name="connsiteX2" fmla="*/ 1266147 w 1406770"/>
                  <a:gd name="connsiteY2" fmla="*/ 15208 h 799630"/>
                  <a:gd name="connsiteX3" fmla="*/ 1406770 w 1406770"/>
                  <a:gd name="connsiteY3" fmla="*/ 150849 h 799630"/>
                  <a:gd name="connsiteX4" fmla="*/ 1406770 w 1406770"/>
                  <a:gd name="connsiteY4" fmla="*/ 637125 h 799630"/>
                  <a:gd name="connsiteX5" fmla="*/ 1308350 w 1406770"/>
                  <a:gd name="connsiteY5" fmla="*/ 749613 h 799630"/>
                  <a:gd name="connsiteX6" fmla="*/ 210962 w 1406770"/>
                  <a:gd name="connsiteY6" fmla="*/ 749612 h 799630"/>
                  <a:gd name="connsiteX7" fmla="*/ 0 w 1406770"/>
                  <a:gd name="connsiteY7" fmla="*/ 637125 h 799630"/>
                  <a:gd name="connsiteX8" fmla="*/ 38100 w 1406770"/>
                  <a:gd name="connsiteY8" fmla="*/ 227049 h 799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06770" h="799630">
                    <a:moveTo>
                      <a:pt x="38100" y="227049"/>
                    </a:moveTo>
                    <a:cubicBezTo>
                      <a:pt x="38100" y="149385"/>
                      <a:pt x="-35915" y="39671"/>
                      <a:pt x="168759" y="4364"/>
                    </a:cubicBezTo>
                    <a:cubicBezTo>
                      <a:pt x="373433" y="-30943"/>
                      <a:pt x="809790" y="164091"/>
                      <a:pt x="1266147" y="15208"/>
                    </a:cubicBezTo>
                    <a:cubicBezTo>
                      <a:pt x="1343811" y="15208"/>
                      <a:pt x="1406770" y="73185"/>
                      <a:pt x="1406770" y="150849"/>
                    </a:cubicBezTo>
                    <a:cubicBezTo>
                      <a:pt x="1392703" y="394612"/>
                      <a:pt x="1392702" y="407430"/>
                      <a:pt x="1406770" y="637125"/>
                    </a:cubicBezTo>
                    <a:cubicBezTo>
                      <a:pt x="1406770" y="714789"/>
                      <a:pt x="1386014" y="749613"/>
                      <a:pt x="1308350" y="749613"/>
                    </a:cubicBezTo>
                    <a:cubicBezTo>
                      <a:pt x="815945" y="862154"/>
                      <a:pt x="576758" y="749612"/>
                      <a:pt x="210962" y="749612"/>
                    </a:cubicBezTo>
                    <a:cubicBezTo>
                      <a:pt x="133298" y="749612"/>
                      <a:pt x="0" y="714789"/>
                      <a:pt x="0" y="637125"/>
                    </a:cubicBezTo>
                    <a:cubicBezTo>
                      <a:pt x="70339" y="491836"/>
                      <a:pt x="3224" y="414541"/>
                      <a:pt x="38100" y="227049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E776AFD-8EBE-28C5-E036-2D0C2306BDDA}"/>
                  </a:ext>
                </a:extLst>
              </p:cNvPr>
              <p:cNvGrpSpPr/>
              <p:nvPr/>
            </p:nvGrpSpPr>
            <p:grpSpPr>
              <a:xfrm>
                <a:off x="4018233" y="1914851"/>
                <a:ext cx="579120" cy="1067054"/>
                <a:chOff x="4163590" y="2440952"/>
                <a:chExt cx="579120" cy="1067054"/>
              </a:xfrm>
            </p:grpSpPr>
            <p:sp>
              <p:nvSpPr>
                <p:cNvPr id="21" name="Rectangle 25">
                  <a:extLst>
                    <a:ext uri="{FF2B5EF4-FFF2-40B4-BE49-F238E27FC236}">
                      <a16:creationId xmlns:a16="http://schemas.microsoft.com/office/drawing/2014/main" id="{83441B1E-43DD-1EEF-173B-5009B1009504}"/>
                    </a:ext>
                  </a:extLst>
                </p:cNvPr>
                <p:cNvSpPr/>
                <p:nvPr/>
              </p:nvSpPr>
              <p:spPr>
                <a:xfrm>
                  <a:off x="4280746" y="2955715"/>
                  <a:ext cx="327660" cy="552291"/>
                </a:xfrm>
                <a:custGeom>
                  <a:avLst/>
                  <a:gdLst>
                    <a:gd name="connsiteX0" fmla="*/ 0 w 106680"/>
                    <a:gd name="connsiteY0" fmla="*/ 0 h 538676"/>
                    <a:gd name="connsiteX1" fmla="*/ 106680 w 106680"/>
                    <a:gd name="connsiteY1" fmla="*/ 0 h 538676"/>
                    <a:gd name="connsiteX2" fmla="*/ 106680 w 106680"/>
                    <a:gd name="connsiteY2" fmla="*/ 538676 h 538676"/>
                    <a:gd name="connsiteX3" fmla="*/ 0 w 106680"/>
                    <a:gd name="connsiteY3" fmla="*/ 538676 h 538676"/>
                    <a:gd name="connsiteX4" fmla="*/ 0 w 106680"/>
                    <a:gd name="connsiteY4" fmla="*/ 0 h 538676"/>
                    <a:gd name="connsiteX0" fmla="*/ 0 w 228600"/>
                    <a:gd name="connsiteY0" fmla="*/ 0 h 538676"/>
                    <a:gd name="connsiteX1" fmla="*/ 106680 w 228600"/>
                    <a:gd name="connsiteY1" fmla="*/ 0 h 538676"/>
                    <a:gd name="connsiteX2" fmla="*/ 228600 w 228600"/>
                    <a:gd name="connsiteY2" fmla="*/ 523436 h 538676"/>
                    <a:gd name="connsiteX3" fmla="*/ 0 w 228600"/>
                    <a:gd name="connsiteY3" fmla="*/ 538676 h 538676"/>
                    <a:gd name="connsiteX4" fmla="*/ 0 w 228600"/>
                    <a:gd name="connsiteY4" fmla="*/ 0 h 538676"/>
                    <a:gd name="connsiteX0" fmla="*/ 99060 w 327660"/>
                    <a:gd name="connsiteY0" fmla="*/ 0 h 523436"/>
                    <a:gd name="connsiteX1" fmla="*/ 205740 w 327660"/>
                    <a:gd name="connsiteY1" fmla="*/ 0 h 523436"/>
                    <a:gd name="connsiteX2" fmla="*/ 327660 w 327660"/>
                    <a:gd name="connsiteY2" fmla="*/ 523436 h 523436"/>
                    <a:gd name="connsiteX3" fmla="*/ 0 w 327660"/>
                    <a:gd name="connsiteY3" fmla="*/ 523436 h 523436"/>
                    <a:gd name="connsiteX4" fmla="*/ 99060 w 327660"/>
                    <a:gd name="connsiteY4" fmla="*/ 0 h 523436"/>
                    <a:gd name="connsiteX0" fmla="*/ 99060 w 327660"/>
                    <a:gd name="connsiteY0" fmla="*/ 0 h 543756"/>
                    <a:gd name="connsiteX1" fmla="*/ 205740 w 327660"/>
                    <a:gd name="connsiteY1" fmla="*/ 0 h 543756"/>
                    <a:gd name="connsiteX2" fmla="*/ 327660 w 327660"/>
                    <a:gd name="connsiteY2" fmla="*/ 523436 h 543756"/>
                    <a:gd name="connsiteX3" fmla="*/ 0 w 327660"/>
                    <a:gd name="connsiteY3" fmla="*/ 523436 h 543756"/>
                    <a:gd name="connsiteX4" fmla="*/ 99060 w 327660"/>
                    <a:gd name="connsiteY4" fmla="*/ 0 h 543756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660" h="552291">
                      <a:moveTo>
                        <a:pt x="99060" y="0"/>
                      </a:moveTo>
                      <a:lnTo>
                        <a:pt x="205740" y="0"/>
                      </a:lnTo>
                      <a:cubicBezTo>
                        <a:pt x="198755" y="241154"/>
                        <a:pt x="287020" y="348957"/>
                        <a:pt x="327660" y="523436"/>
                      </a:cubicBezTo>
                      <a:cubicBezTo>
                        <a:pt x="218440" y="553916"/>
                        <a:pt x="109220" y="569156"/>
                        <a:pt x="0" y="523436"/>
                      </a:cubicBezTo>
                      <a:cubicBezTo>
                        <a:pt x="33020" y="348957"/>
                        <a:pt x="132715" y="193529"/>
                        <a:pt x="99060" y="0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Cylinder 21">
                  <a:extLst>
                    <a:ext uri="{FF2B5EF4-FFF2-40B4-BE49-F238E27FC236}">
                      <a16:creationId xmlns:a16="http://schemas.microsoft.com/office/drawing/2014/main" id="{8F5C25BA-989F-82D4-C2CB-B7FAD7C18A37}"/>
                    </a:ext>
                  </a:extLst>
                </p:cNvPr>
                <p:cNvSpPr/>
                <p:nvPr/>
              </p:nvSpPr>
              <p:spPr>
                <a:xfrm rot="21428165">
                  <a:off x="4163590" y="2440952"/>
                  <a:ext cx="579120" cy="594359"/>
                </a:xfrm>
                <a:prstGeom prst="can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2723B4E2-8BA9-8F7C-F07F-56EC76B0BF6A}"/>
                  </a:ext>
                </a:extLst>
              </p:cNvPr>
              <p:cNvGrpSpPr/>
              <p:nvPr/>
            </p:nvGrpSpPr>
            <p:grpSpPr>
              <a:xfrm flipH="1">
                <a:off x="9036670" y="1944296"/>
                <a:ext cx="579120" cy="1067054"/>
                <a:chOff x="4163590" y="2440952"/>
                <a:chExt cx="579120" cy="1067054"/>
              </a:xfrm>
            </p:grpSpPr>
            <p:sp>
              <p:nvSpPr>
                <p:cNvPr id="24" name="Rectangle 25">
                  <a:extLst>
                    <a:ext uri="{FF2B5EF4-FFF2-40B4-BE49-F238E27FC236}">
                      <a16:creationId xmlns:a16="http://schemas.microsoft.com/office/drawing/2014/main" id="{36EA00DB-22C6-BD84-78F3-9D1B4FA2E01C}"/>
                    </a:ext>
                  </a:extLst>
                </p:cNvPr>
                <p:cNvSpPr/>
                <p:nvPr/>
              </p:nvSpPr>
              <p:spPr>
                <a:xfrm>
                  <a:off x="4280746" y="2955715"/>
                  <a:ext cx="327660" cy="552291"/>
                </a:xfrm>
                <a:custGeom>
                  <a:avLst/>
                  <a:gdLst>
                    <a:gd name="connsiteX0" fmla="*/ 0 w 106680"/>
                    <a:gd name="connsiteY0" fmla="*/ 0 h 538676"/>
                    <a:gd name="connsiteX1" fmla="*/ 106680 w 106680"/>
                    <a:gd name="connsiteY1" fmla="*/ 0 h 538676"/>
                    <a:gd name="connsiteX2" fmla="*/ 106680 w 106680"/>
                    <a:gd name="connsiteY2" fmla="*/ 538676 h 538676"/>
                    <a:gd name="connsiteX3" fmla="*/ 0 w 106680"/>
                    <a:gd name="connsiteY3" fmla="*/ 538676 h 538676"/>
                    <a:gd name="connsiteX4" fmla="*/ 0 w 106680"/>
                    <a:gd name="connsiteY4" fmla="*/ 0 h 538676"/>
                    <a:gd name="connsiteX0" fmla="*/ 0 w 228600"/>
                    <a:gd name="connsiteY0" fmla="*/ 0 h 538676"/>
                    <a:gd name="connsiteX1" fmla="*/ 106680 w 228600"/>
                    <a:gd name="connsiteY1" fmla="*/ 0 h 538676"/>
                    <a:gd name="connsiteX2" fmla="*/ 228600 w 228600"/>
                    <a:gd name="connsiteY2" fmla="*/ 523436 h 538676"/>
                    <a:gd name="connsiteX3" fmla="*/ 0 w 228600"/>
                    <a:gd name="connsiteY3" fmla="*/ 538676 h 538676"/>
                    <a:gd name="connsiteX4" fmla="*/ 0 w 228600"/>
                    <a:gd name="connsiteY4" fmla="*/ 0 h 538676"/>
                    <a:gd name="connsiteX0" fmla="*/ 99060 w 327660"/>
                    <a:gd name="connsiteY0" fmla="*/ 0 h 523436"/>
                    <a:gd name="connsiteX1" fmla="*/ 205740 w 327660"/>
                    <a:gd name="connsiteY1" fmla="*/ 0 h 523436"/>
                    <a:gd name="connsiteX2" fmla="*/ 327660 w 327660"/>
                    <a:gd name="connsiteY2" fmla="*/ 523436 h 523436"/>
                    <a:gd name="connsiteX3" fmla="*/ 0 w 327660"/>
                    <a:gd name="connsiteY3" fmla="*/ 523436 h 523436"/>
                    <a:gd name="connsiteX4" fmla="*/ 99060 w 327660"/>
                    <a:gd name="connsiteY4" fmla="*/ 0 h 523436"/>
                    <a:gd name="connsiteX0" fmla="*/ 99060 w 327660"/>
                    <a:gd name="connsiteY0" fmla="*/ 0 h 543756"/>
                    <a:gd name="connsiteX1" fmla="*/ 205740 w 327660"/>
                    <a:gd name="connsiteY1" fmla="*/ 0 h 543756"/>
                    <a:gd name="connsiteX2" fmla="*/ 327660 w 327660"/>
                    <a:gd name="connsiteY2" fmla="*/ 523436 h 543756"/>
                    <a:gd name="connsiteX3" fmla="*/ 0 w 327660"/>
                    <a:gd name="connsiteY3" fmla="*/ 523436 h 543756"/>
                    <a:gd name="connsiteX4" fmla="*/ 99060 w 327660"/>
                    <a:gd name="connsiteY4" fmla="*/ 0 h 543756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  <a:gd name="connsiteX0" fmla="*/ 99060 w 327660"/>
                    <a:gd name="connsiteY0" fmla="*/ 0 h 552291"/>
                    <a:gd name="connsiteX1" fmla="*/ 205740 w 327660"/>
                    <a:gd name="connsiteY1" fmla="*/ 0 h 552291"/>
                    <a:gd name="connsiteX2" fmla="*/ 327660 w 327660"/>
                    <a:gd name="connsiteY2" fmla="*/ 523436 h 552291"/>
                    <a:gd name="connsiteX3" fmla="*/ 0 w 327660"/>
                    <a:gd name="connsiteY3" fmla="*/ 523436 h 552291"/>
                    <a:gd name="connsiteX4" fmla="*/ 99060 w 327660"/>
                    <a:gd name="connsiteY4" fmla="*/ 0 h 552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7660" h="552291">
                      <a:moveTo>
                        <a:pt x="99060" y="0"/>
                      </a:moveTo>
                      <a:lnTo>
                        <a:pt x="205740" y="0"/>
                      </a:lnTo>
                      <a:cubicBezTo>
                        <a:pt x="198755" y="241154"/>
                        <a:pt x="287020" y="348957"/>
                        <a:pt x="327660" y="523436"/>
                      </a:cubicBezTo>
                      <a:cubicBezTo>
                        <a:pt x="218440" y="553916"/>
                        <a:pt x="109220" y="569156"/>
                        <a:pt x="0" y="523436"/>
                      </a:cubicBezTo>
                      <a:cubicBezTo>
                        <a:pt x="33020" y="348957"/>
                        <a:pt x="132715" y="193529"/>
                        <a:pt x="99060" y="0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Cylinder 24">
                  <a:extLst>
                    <a:ext uri="{FF2B5EF4-FFF2-40B4-BE49-F238E27FC236}">
                      <a16:creationId xmlns:a16="http://schemas.microsoft.com/office/drawing/2014/main" id="{AE48DF6C-D465-ACC0-5CEE-42341E9B98CA}"/>
                    </a:ext>
                  </a:extLst>
                </p:cNvPr>
                <p:cNvSpPr/>
                <p:nvPr/>
              </p:nvSpPr>
              <p:spPr>
                <a:xfrm rot="21428165">
                  <a:off x="4163590" y="2440952"/>
                  <a:ext cx="579120" cy="594359"/>
                </a:xfrm>
                <a:prstGeom prst="can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rgbClr val="745E5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B95EEA53-EF32-8675-5765-5EB555D0B2CD}"/>
                  </a:ext>
                </a:extLst>
              </p:cNvPr>
              <p:cNvGrpSpPr/>
              <p:nvPr/>
            </p:nvGrpSpPr>
            <p:grpSpPr>
              <a:xfrm>
                <a:off x="3527033" y="2878860"/>
                <a:ext cx="605283" cy="133816"/>
                <a:chOff x="3898425" y="2803085"/>
                <a:chExt cx="839034" cy="185493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2CA12F8D-478B-2F93-C9F6-CC892724FDCF}"/>
                    </a:ext>
                  </a:extLst>
                </p:cNvPr>
                <p:cNvGrpSpPr/>
                <p:nvPr/>
              </p:nvGrpSpPr>
              <p:grpSpPr>
                <a:xfrm>
                  <a:off x="3898425" y="2803085"/>
                  <a:ext cx="839034" cy="185493"/>
                  <a:chOff x="8788940" y="4211812"/>
                  <a:chExt cx="839034" cy="185493"/>
                </a:xfrm>
                <a:solidFill>
                  <a:srgbClr val="44546A"/>
                </a:solidFill>
              </p:grpSpPr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AB9037BE-D116-5399-D282-F3AFB21F4861}"/>
                      </a:ext>
                    </a:extLst>
                  </p:cNvPr>
                  <p:cNvSpPr/>
                  <p:nvPr/>
                </p:nvSpPr>
                <p:spPr>
                  <a:xfrm>
                    <a:off x="8788940" y="4211812"/>
                    <a:ext cx="839033" cy="147359"/>
                  </a:xfrm>
                  <a:prstGeom prst="rect">
                    <a:avLst/>
                  </a:prstGeom>
                  <a:grp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Rectangle 35">
                    <a:extLst>
                      <a:ext uri="{FF2B5EF4-FFF2-40B4-BE49-F238E27FC236}">
                        <a16:creationId xmlns:a16="http://schemas.microsoft.com/office/drawing/2014/main" id="{9638B3F2-889B-682B-C8E0-A68BA50CD7D2}"/>
                      </a:ext>
                    </a:extLst>
                  </p:cNvPr>
                  <p:cNvSpPr/>
                  <p:nvPr/>
                </p:nvSpPr>
                <p:spPr>
                  <a:xfrm>
                    <a:off x="8788941" y="4345196"/>
                    <a:ext cx="839033" cy="52109"/>
                  </a:xfrm>
                  <a:custGeom>
                    <a:avLst/>
                    <a:gdLst>
                      <a:gd name="connsiteX0" fmla="*/ 0 w 839033"/>
                      <a:gd name="connsiteY0" fmla="*/ 0 h 147359"/>
                      <a:gd name="connsiteX1" fmla="*/ 839033 w 839033"/>
                      <a:gd name="connsiteY1" fmla="*/ 0 h 147359"/>
                      <a:gd name="connsiteX2" fmla="*/ 839033 w 839033"/>
                      <a:gd name="connsiteY2" fmla="*/ 147359 h 147359"/>
                      <a:gd name="connsiteX3" fmla="*/ 0 w 839033"/>
                      <a:gd name="connsiteY3" fmla="*/ 147359 h 147359"/>
                      <a:gd name="connsiteX4" fmla="*/ 0 w 839033"/>
                      <a:gd name="connsiteY4" fmla="*/ 0 h 147359"/>
                      <a:gd name="connsiteX0" fmla="*/ 0 w 839033"/>
                      <a:gd name="connsiteY0" fmla="*/ 23813 h 147359"/>
                      <a:gd name="connsiteX1" fmla="*/ 839033 w 839033"/>
                      <a:gd name="connsiteY1" fmla="*/ 0 h 147359"/>
                      <a:gd name="connsiteX2" fmla="*/ 839033 w 839033"/>
                      <a:gd name="connsiteY2" fmla="*/ 147359 h 147359"/>
                      <a:gd name="connsiteX3" fmla="*/ 0 w 839033"/>
                      <a:gd name="connsiteY3" fmla="*/ 147359 h 147359"/>
                      <a:gd name="connsiteX4" fmla="*/ 0 w 839033"/>
                      <a:gd name="connsiteY4" fmla="*/ 23813 h 147359"/>
                      <a:gd name="connsiteX0" fmla="*/ 0 w 839033"/>
                      <a:gd name="connsiteY0" fmla="*/ 1 h 123547"/>
                      <a:gd name="connsiteX1" fmla="*/ 834270 w 839033"/>
                      <a:gd name="connsiteY1" fmla="*/ 0 h 123547"/>
                      <a:gd name="connsiteX2" fmla="*/ 839033 w 839033"/>
                      <a:gd name="connsiteY2" fmla="*/ 123547 h 123547"/>
                      <a:gd name="connsiteX3" fmla="*/ 0 w 839033"/>
                      <a:gd name="connsiteY3" fmla="*/ 123547 h 123547"/>
                      <a:gd name="connsiteX4" fmla="*/ 0 w 839033"/>
                      <a:gd name="connsiteY4" fmla="*/ 1 h 123547"/>
                      <a:gd name="connsiteX0" fmla="*/ 0 w 839033"/>
                      <a:gd name="connsiteY0" fmla="*/ 28576 h 123547"/>
                      <a:gd name="connsiteX1" fmla="*/ 834270 w 839033"/>
                      <a:gd name="connsiteY1" fmla="*/ 0 h 123547"/>
                      <a:gd name="connsiteX2" fmla="*/ 839033 w 839033"/>
                      <a:gd name="connsiteY2" fmla="*/ 123547 h 123547"/>
                      <a:gd name="connsiteX3" fmla="*/ 0 w 839033"/>
                      <a:gd name="connsiteY3" fmla="*/ 123547 h 123547"/>
                      <a:gd name="connsiteX4" fmla="*/ 0 w 839033"/>
                      <a:gd name="connsiteY4" fmla="*/ 28576 h 123547"/>
                      <a:gd name="connsiteX0" fmla="*/ 0 w 839033"/>
                      <a:gd name="connsiteY0" fmla="*/ 4763 h 99734"/>
                      <a:gd name="connsiteX1" fmla="*/ 839032 w 839033"/>
                      <a:gd name="connsiteY1" fmla="*/ 0 h 99734"/>
                      <a:gd name="connsiteX2" fmla="*/ 839033 w 839033"/>
                      <a:gd name="connsiteY2" fmla="*/ 99734 h 99734"/>
                      <a:gd name="connsiteX3" fmla="*/ 0 w 839033"/>
                      <a:gd name="connsiteY3" fmla="*/ 99734 h 99734"/>
                      <a:gd name="connsiteX4" fmla="*/ 0 w 839033"/>
                      <a:gd name="connsiteY4" fmla="*/ 4763 h 99734"/>
                      <a:gd name="connsiteX0" fmla="*/ 0 w 839033"/>
                      <a:gd name="connsiteY0" fmla="*/ 0 h 94971"/>
                      <a:gd name="connsiteX1" fmla="*/ 839032 w 839033"/>
                      <a:gd name="connsiteY1" fmla="*/ 14287 h 94971"/>
                      <a:gd name="connsiteX2" fmla="*/ 839033 w 839033"/>
                      <a:gd name="connsiteY2" fmla="*/ 94971 h 94971"/>
                      <a:gd name="connsiteX3" fmla="*/ 0 w 839033"/>
                      <a:gd name="connsiteY3" fmla="*/ 94971 h 94971"/>
                      <a:gd name="connsiteX4" fmla="*/ 0 w 839033"/>
                      <a:gd name="connsiteY4" fmla="*/ 0 h 94971"/>
                      <a:gd name="connsiteX0" fmla="*/ 4763 w 839033"/>
                      <a:gd name="connsiteY0" fmla="*/ 19050 h 80684"/>
                      <a:gd name="connsiteX1" fmla="*/ 839032 w 839033"/>
                      <a:gd name="connsiteY1" fmla="*/ 0 h 80684"/>
                      <a:gd name="connsiteX2" fmla="*/ 839033 w 839033"/>
                      <a:gd name="connsiteY2" fmla="*/ 80684 h 80684"/>
                      <a:gd name="connsiteX3" fmla="*/ 0 w 839033"/>
                      <a:gd name="connsiteY3" fmla="*/ 80684 h 80684"/>
                      <a:gd name="connsiteX4" fmla="*/ 4763 w 839033"/>
                      <a:gd name="connsiteY4" fmla="*/ 19050 h 80684"/>
                      <a:gd name="connsiteX0" fmla="*/ 4763 w 839033"/>
                      <a:gd name="connsiteY0" fmla="*/ 0 h 61634"/>
                      <a:gd name="connsiteX1" fmla="*/ 839032 w 839033"/>
                      <a:gd name="connsiteY1" fmla="*/ 9525 h 61634"/>
                      <a:gd name="connsiteX2" fmla="*/ 839033 w 839033"/>
                      <a:gd name="connsiteY2" fmla="*/ 61634 h 61634"/>
                      <a:gd name="connsiteX3" fmla="*/ 0 w 839033"/>
                      <a:gd name="connsiteY3" fmla="*/ 61634 h 61634"/>
                      <a:gd name="connsiteX4" fmla="*/ 4763 w 839033"/>
                      <a:gd name="connsiteY4" fmla="*/ 0 h 61634"/>
                      <a:gd name="connsiteX0" fmla="*/ 1 w 839033"/>
                      <a:gd name="connsiteY0" fmla="*/ 14287 h 52109"/>
                      <a:gd name="connsiteX1" fmla="*/ 839032 w 839033"/>
                      <a:gd name="connsiteY1" fmla="*/ 0 h 52109"/>
                      <a:gd name="connsiteX2" fmla="*/ 839033 w 839033"/>
                      <a:gd name="connsiteY2" fmla="*/ 52109 h 52109"/>
                      <a:gd name="connsiteX3" fmla="*/ 0 w 839033"/>
                      <a:gd name="connsiteY3" fmla="*/ 52109 h 52109"/>
                      <a:gd name="connsiteX4" fmla="*/ 1 w 839033"/>
                      <a:gd name="connsiteY4" fmla="*/ 14287 h 52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9033" h="52109">
                        <a:moveTo>
                          <a:pt x="1" y="14287"/>
                        </a:moveTo>
                        <a:lnTo>
                          <a:pt x="839032" y="0"/>
                        </a:lnTo>
                        <a:cubicBezTo>
                          <a:pt x="839032" y="33245"/>
                          <a:pt x="839033" y="18864"/>
                          <a:pt x="839033" y="52109"/>
                        </a:cubicBezTo>
                        <a:lnTo>
                          <a:pt x="0" y="52109"/>
                        </a:lnTo>
                        <a:cubicBezTo>
                          <a:pt x="0" y="39502"/>
                          <a:pt x="1" y="26894"/>
                          <a:pt x="1" y="14287"/>
                        </a:cubicBez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E459CEAE-8ED5-150D-11F2-EEFAF55F8331}"/>
                    </a:ext>
                  </a:extLst>
                </p:cNvPr>
                <p:cNvGrpSpPr/>
                <p:nvPr/>
              </p:nvGrpSpPr>
              <p:grpSpPr>
                <a:xfrm>
                  <a:off x="4113780" y="2829222"/>
                  <a:ext cx="405922" cy="144779"/>
                  <a:chOff x="8936203" y="3725691"/>
                  <a:chExt cx="405922" cy="144779"/>
                </a:xfrm>
              </p:grpSpPr>
              <p:cxnSp>
                <p:nvCxnSpPr>
                  <p:cNvPr id="29" name="Straight Arrow Connector 28">
                    <a:extLst>
                      <a:ext uri="{FF2B5EF4-FFF2-40B4-BE49-F238E27FC236}">
                        <a16:creationId xmlns:a16="http://schemas.microsoft.com/office/drawing/2014/main" id="{4A9CA90F-2001-A210-D88B-B2A3BCADC996}"/>
                      </a:ext>
                    </a:extLst>
                  </p:cNvPr>
                  <p:cNvCxnSpPr>
                    <a:cxnSpLocks/>
                    <a:stCxn id="30" idx="3"/>
                  </p:cNvCxnSpPr>
                  <p:nvPr/>
                </p:nvCxnSpPr>
                <p:spPr>
                  <a:xfrm flipH="1" flipV="1">
                    <a:off x="8936203" y="3725691"/>
                    <a:ext cx="395416" cy="144779"/>
                  </a:xfrm>
                  <a:prstGeom prst="straightConnector1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  <a:tailEnd type="triangle"/>
                  </a:ln>
                  <a:effectLst/>
                </p:spPr>
              </p:cxnSp>
              <p:sp>
                <p:nvSpPr>
                  <p:cNvPr id="30" name="Rectangle: Rounded Corners 29">
                    <a:extLst>
                      <a:ext uri="{FF2B5EF4-FFF2-40B4-BE49-F238E27FC236}">
                        <a16:creationId xmlns:a16="http://schemas.microsoft.com/office/drawing/2014/main" id="{0372CFED-C40C-D396-4498-E23310658706}"/>
                      </a:ext>
                    </a:extLst>
                  </p:cNvPr>
                  <p:cNvSpPr/>
                  <p:nvPr/>
                </p:nvSpPr>
                <p:spPr>
                  <a:xfrm rot="1211980">
                    <a:off x="9000499" y="3788630"/>
                    <a:ext cx="341626" cy="45719"/>
                  </a:xfrm>
                  <a:prstGeom prst="roundRect">
                    <a:avLst/>
                  </a:prstGeom>
                  <a:solidFill>
                    <a:srgbClr val="FFC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69F35C2-A19C-6E58-E7FB-5D26C4D090A4}"/>
                  </a:ext>
                </a:extLst>
              </p:cNvPr>
              <p:cNvGrpSpPr/>
              <p:nvPr/>
            </p:nvGrpSpPr>
            <p:grpSpPr>
              <a:xfrm>
                <a:off x="5123752" y="1899141"/>
                <a:ext cx="1476175" cy="2223773"/>
                <a:chOff x="5123752" y="1899141"/>
                <a:chExt cx="1476175" cy="2223773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95410FB3-93EF-B78F-A99D-7DF5E3280D00}"/>
                    </a:ext>
                  </a:extLst>
                </p:cNvPr>
                <p:cNvSpPr/>
                <p:nvPr/>
              </p:nvSpPr>
              <p:spPr>
                <a:xfrm rot="739748" flipH="1">
                  <a:off x="5329165" y="1900697"/>
                  <a:ext cx="1270762" cy="1132805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0E2C2DD8-59C7-3A7B-05B1-DCEB204ED818}"/>
                    </a:ext>
                  </a:extLst>
                </p:cNvPr>
                <p:cNvGrpSpPr/>
                <p:nvPr/>
              </p:nvGrpSpPr>
              <p:grpSpPr>
                <a:xfrm flipH="1">
                  <a:off x="5123752" y="2080253"/>
                  <a:ext cx="1276373" cy="2042661"/>
                  <a:chOff x="-305729" y="8344156"/>
                  <a:chExt cx="2548075" cy="4077853"/>
                </a:xfrm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7D373C8F-E765-199F-4491-D6DF52FA3628}"/>
                      </a:ext>
                    </a:extLst>
                  </p:cNvPr>
                  <p:cNvSpPr/>
                  <p:nvPr/>
                </p:nvSpPr>
                <p:spPr>
                  <a:xfrm rot="18707526" flipH="1">
                    <a:off x="1455403" y="9802272"/>
                    <a:ext cx="649910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43" name="Straight Connector 42">
                    <a:extLst>
                      <a:ext uri="{FF2B5EF4-FFF2-40B4-BE49-F238E27FC236}">
                        <a16:creationId xmlns:a16="http://schemas.microsoft.com/office/drawing/2014/main" id="{752E43EB-B888-18DD-C731-BDBBB90B8D0E}"/>
                      </a:ext>
                    </a:extLst>
                  </p:cNvPr>
                  <p:cNvCxnSpPr>
                    <a:cxnSpLocks/>
                    <a:endCxn id="48" idx="3"/>
                  </p:cNvCxnSpPr>
                  <p:nvPr/>
                </p:nvCxnSpPr>
                <p:spPr>
                  <a:xfrm>
                    <a:off x="1350030" y="10647509"/>
                    <a:ext cx="40426" cy="15594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4" name="Straight Connector 43">
                    <a:extLst>
                      <a:ext uri="{FF2B5EF4-FFF2-40B4-BE49-F238E27FC236}">
                        <a16:creationId xmlns:a16="http://schemas.microsoft.com/office/drawing/2014/main" id="{4CB7E063-0A22-1BCF-C4AE-97784B395E58}"/>
                      </a:ext>
                    </a:extLst>
                  </p:cNvPr>
                  <p:cNvCxnSpPr>
                    <a:cxnSpLocks/>
                    <a:endCxn id="46" idx="3"/>
                  </p:cNvCxnSpPr>
                  <p:nvPr/>
                </p:nvCxnSpPr>
                <p:spPr>
                  <a:xfrm>
                    <a:off x="596969" y="10751992"/>
                    <a:ext cx="48735" cy="146970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5" name="Oval 44">
                    <a:extLst>
                      <a:ext uri="{FF2B5EF4-FFF2-40B4-BE49-F238E27FC236}">
                        <a16:creationId xmlns:a16="http://schemas.microsoft.com/office/drawing/2014/main" id="{20CA5BEE-D24E-1A6E-F256-E60C097375E7}"/>
                      </a:ext>
                    </a:extLst>
                  </p:cNvPr>
                  <p:cNvSpPr/>
                  <p:nvPr/>
                </p:nvSpPr>
                <p:spPr>
                  <a:xfrm>
                    <a:off x="-305729" y="8344156"/>
                    <a:ext cx="2536874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Rectangle: Top Corners Rounded 45">
                    <a:extLst>
                      <a:ext uri="{FF2B5EF4-FFF2-40B4-BE49-F238E27FC236}">
                        <a16:creationId xmlns:a16="http://schemas.microsoft.com/office/drawing/2014/main" id="{28FA6FB8-2643-F536-59D2-E74427EE5E56}"/>
                      </a:ext>
                    </a:extLst>
                  </p:cNvPr>
                  <p:cNvSpPr/>
                  <p:nvPr/>
                </p:nvSpPr>
                <p:spPr>
                  <a:xfrm>
                    <a:off x="310955" y="12221700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D278277F-DCBB-56A8-8428-3E89465F2FE7}"/>
                      </a:ext>
                    </a:extLst>
                  </p:cNvPr>
                  <p:cNvSpPr/>
                  <p:nvPr/>
                </p:nvSpPr>
                <p:spPr>
                  <a:xfrm>
                    <a:off x="1201487" y="9643380"/>
                    <a:ext cx="70261" cy="179437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Rectangle: Top Corners Rounded 47">
                    <a:extLst>
                      <a:ext uri="{FF2B5EF4-FFF2-40B4-BE49-F238E27FC236}">
                        <a16:creationId xmlns:a16="http://schemas.microsoft.com/office/drawing/2014/main" id="{6D61669E-6163-CE58-7826-47D413F72368}"/>
                      </a:ext>
                    </a:extLst>
                  </p:cNvPr>
                  <p:cNvSpPr/>
                  <p:nvPr/>
                </p:nvSpPr>
                <p:spPr>
                  <a:xfrm>
                    <a:off x="1055707" y="12206993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3C300CCE-A67D-3A66-23BE-68DADC72EC65}"/>
                    </a:ext>
                  </a:extLst>
                </p:cNvPr>
                <p:cNvSpPr/>
                <p:nvPr/>
              </p:nvSpPr>
              <p:spPr>
                <a:xfrm rot="20615175" flipH="1">
                  <a:off x="5910785" y="2048134"/>
                  <a:ext cx="566333" cy="862955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60B569C6-93BC-511C-07B3-86E69F899409}"/>
                    </a:ext>
                  </a:extLst>
                </p:cNvPr>
                <p:cNvSpPr/>
                <p:nvPr/>
              </p:nvSpPr>
              <p:spPr>
                <a:xfrm rot="20615175" flipH="1">
                  <a:off x="5862993" y="1973536"/>
                  <a:ext cx="485765" cy="817030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38DDB14D-35A5-CF55-93BD-8FE3405E16D3}"/>
                    </a:ext>
                  </a:extLst>
                </p:cNvPr>
                <p:cNvSpPr/>
                <p:nvPr/>
              </p:nvSpPr>
              <p:spPr>
                <a:xfrm rot="20615175" flipH="1">
                  <a:off x="5795977" y="1903782"/>
                  <a:ext cx="411078" cy="76541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3422EF3D-2E83-6DCE-1B1B-DD4FAF58652A}"/>
                    </a:ext>
                  </a:extLst>
                </p:cNvPr>
                <p:cNvSpPr/>
                <p:nvPr/>
              </p:nvSpPr>
              <p:spPr>
                <a:xfrm>
                  <a:off x="5150191" y="1899141"/>
                  <a:ext cx="1423760" cy="532534"/>
                </a:xfrm>
                <a:custGeom>
                  <a:avLst/>
                  <a:gdLst>
                    <a:gd name="connsiteX0" fmla="*/ 1150401 w 2300802"/>
                    <a:gd name="connsiteY0" fmla="*/ 0 h 710731"/>
                    <a:gd name="connsiteX1" fmla="*/ 2265744 w 2300802"/>
                    <a:gd name="connsiteY1" fmla="*/ 640511 h 710731"/>
                    <a:gd name="connsiteX2" fmla="*/ 2300802 w 2300802"/>
                    <a:gd name="connsiteY2" fmla="*/ 710731 h 710731"/>
                    <a:gd name="connsiteX3" fmla="*/ 0 w 2300802"/>
                    <a:gd name="connsiteY3" fmla="*/ 710731 h 710731"/>
                    <a:gd name="connsiteX4" fmla="*/ 35058 w 2300802"/>
                    <a:gd name="connsiteY4" fmla="*/ 640511 h 710731"/>
                    <a:gd name="connsiteX5" fmla="*/ 1150401 w 2300802"/>
                    <a:gd name="connsiteY5" fmla="*/ 0 h 710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00802" h="710731">
                      <a:moveTo>
                        <a:pt x="1150401" y="0"/>
                      </a:moveTo>
                      <a:cubicBezTo>
                        <a:pt x="1632021" y="0"/>
                        <a:pt x="2050948" y="258994"/>
                        <a:pt x="2265744" y="640511"/>
                      </a:cubicBezTo>
                      <a:lnTo>
                        <a:pt x="2300802" y="710731"/>
                      </a:lnTo>
                      <a:lnTo>
                        <a:pt x="0" y="710731"/>
                      </a:lnTo>
                      <a:lnTo>
                        <a:pt x="35058" y="640511"/>
                      </a:lnTo>
                      <a:cubicBezTo>
                        <a:pt x="249854" y="258994"/>
                        <a:pt x="668781" y="0"/>
                        <a:pt x="1150401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931A0BC3-B8C0-70C8-E9A8-5BEC22E51034}"/>
                    </a:ext>
                  </a:extLst>
                </p:cNvPr>
                <p:cNvSpPr/>
                <p:nvPr/>
              </p:nvSpPr>
              <p:spPr>
                <a:xfrm rot="3244311">
                  <a:off x="5361486" y="1926673"/>
                  <a:ext cx="411078" cy="76541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3B5DFACE-44E5-3744-C63B-BB0BB437547D}"/>
                    </a:ext>
                  </a:extLst>
                </p:cNvPr>
                <p:cNvSpPr/>
                <p:nvPr/>
              </p:nvSpPr>
              <p:spPr>
                <a:xfrm rot="1624196">
                  <a:off x="5169315" y="2034838"/>
                  <a:ext cx="411078" cy="76541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0F19F232-0248-F68A-9ACB-85475721F357}"/>
                  </a:ext>
                </a:extLst>
              </p:cNvPr>
              <p:cNvGrpSpPr/>
              <p:nvPr/>
            </p:nvGrpSpPr>
            <p:grpSpPr>
              <a:xfrm>
                <a:off x="5761827" y="2554363"/>
                <a:ext cx="133305" cy="132408"/>
                <a:chOff x="5569646" y="2465549"/>
                <a:chExt cx="240420" cy="238802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0E831E37-AE9A-6E79-8DBA-37042A2CDD12}"/>
                    </a:ext>
                  </a:extLst>
                </p:cNvPr>
                <p:cNvSpPr/>
                <p:nvPr/>
              </p:nvSpPr>
              <p:spPr>
                <a:xfrm flipH="1">
                  <a:off x="5569646" y="2465549"/>
                  <a:ext cx="240420" cy="238802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B4887361-98A2-0BE1-5376-63D26AE7B358}"/>
                    </a:ext>
                  </a:extLst>
                </p:cNvPr>
                <p:cNvSpPr/>
                <p:nvPr/>
              </p:nvSpPr>
              <p:spPr>
                <a:xfrm flipH="1">
                  <a:off x="5608761" y="2537140"/>
                  <a:ext cx="92023" cy="12004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06D94723-A016-EF54-3D74-61B5F3C72537}"/>
                  </a:ext>
                </a:extLst>
              </p:cNvPr>
              <p:cNvGrpSpPr/>
              <p:nvPr/>
            </p:nvGrpSpPr>
            <p:grpSpPr>
              <a:xfrm>
                <a:off x="5391548" y="2550573"/>
                <a:ext cx="133305" cy="132408"/>
                <a:chOff x="5569646" y="2465549"/>
                <a:chExt cx="240420" cy="238802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5797D5B5-6AA1-D5A0-65F8-87A79F6894E4}"/>
                    </a:ext>
                  </a:extLst>
                </p:cNvPr>
                <p:cNvSpPr/>
                <p:nvPr/>
              </p:nvSpPr>
              <p:spPr>
                <a:xfrm flipH="1">
                  <a:off x="5569646" y="2465549"/>
                  <a:ext cx="240420" cy="238802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D421DF8A-35FC-1B6D-E86F-EFA0E0DEA7A1}"/>
                    </a:ext>
                  </a:extLst>
                </p:cNvPr>
                <p:cNvSpPr/>
                <p:nvPr/>
              </p:nvSpPr>
              <p:spPr>
                <a:xfrm flipH="1">
                  <a:off x="5661623" y="2536006"/>
                  <a:ext cx="92023" cy="12004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5" name="Rectangle: Rounded Corners 8">
                <a:extLst>
                  <a:ext uri="{FF2B5EF4-FFF2-40B4-BE49-F238E27FC236}">
                    <a16:creationId xmlns:a16="http://schemas.microsoft.com/office/drawing/2014/main" id="{78EC5F7E-2842-E05A-7BDA-CD73A96C7F05}"/>
                  </a:ext>
                </a:extLst>
              </p:cNvPr>
              <p:cNvSpPr/>
              <p:nvPr/>
            </p:nvSpPr>
            <p:spPr>
              <a:xfrm>
                <a:off x="3505079" y="3028949"/>
                <a:ext cx="6482362" cy="1905999"/>
              </a:xfrm>
              <a:custGeom>
                <a:avLst/>
                <a:gdLst>
                  <a:gd name="connsiteX0" fmla="*/ 0 w 5753686"/>
                  <a:gd name="connsiteY0" fmla="*/ 356389 h 2138290"/>
                  <a:gd name="connsiteX1" fmla="*/ 356389 w 5753686"/>
                  <a:gd name="connsiteY1" fmla="*/ 0 h 2138290"/>
                  <a:gd name="connsiteX2" fmla="*/ 5397297 w 5753686"/>
                  <a:gd name="connsiteY2" fmla="*/ 0 h 2138290"/>
                  <a:gd name="connsiteX3" fmla="*/ 5753686 w 5753686"/>
                  <a:gd name="connsiteY3" fmla="*/ 356389 h 2138290"/>
                  <a:gd name="connsiteX4" fmla="*/ 5753686 w 5753686"/>
                  <a:gd name="connsiteY4" fmla="*/ 1781901 h 2138290"/>
                  <a:gd name="connsiteX5" fmla="*/ 5397297 w 5753686"/>
                  <a:gd name="connsiteY5" fmla="*/ 2138290 h 2138290"/>
                  <a:gd name="connsiteX6" fmla="*/ 356389 w 5753686"/>
                  <a:gd name="connsiteY6" fmla="*/ 2138290 h 2138290"/>
                  <a:gd name="connsiteX7" fmla="*/ 0 w 5753686"/>
                  <a:gd name="connsiteY7" fmla="*/ 1781901 h 2138290"/>
                  <a:gd name="connsiteX8" fmla="*/ 0 w 5753686"/>
                  <a:gd name="connsiteY8" fmla="*/ 356389 h 2138290"/>
                  <a:gd name="connsiteX0" fmla="*/ 0 w 5753686"/>
                  <a:gd name="connsiteY0" fmla="*/ 356389 h 2138290"/>
                  <a:gd name="connsiteX1" fmla="*/ 1003503 w 5753686"/>
                  <a:gd name="connsiteY1" fmla="*/ 0 h 2138290"/>
                  <a:gd name="connsiteX2" fmla="*/ 5397297 w 5753686"/>
                  <a:gd name="connsiteY2" fmla="*/ 0 h 2138290"/>
                  <a:gd name="connsiteX3" fmla="*/ 5753686 w 5753686"/>
                  <a:gd name="connsiteY3" fmla="*/ 356389 h 2138290"/>
                  <a:gd name="connsiteX4" fmla="*/ 5753686 w 5753686"/>
                  <a:gd name="connsiteY4" fmla="*/ 1781901 h 2138290"/>
                  <a:gd name="connsiteX5" fmla="*/ 5397297 w 5753686"/>
                  <a:gd name="connsiteY5" fmla="*/ 2138290 h 2138290"/>
                  <a:gd name="connsiteX6" fmla="*/ 356389 w 5753686"/>
                  <a:gd name="connsiteY6" fmla="*/ 2138290 h 2138290"/>
                  <a:gd name="connsiteX7" fmla="*/ 0 w 5753686"/>
                  <a:gd name="connsiteY7" fmla="*/ 1781901 h 2138290"/>
                  <a:gd name="connsiteX8" fmla="*/ 0 w 5753686"/>
                  <a:gd name="connsiteY8" fmla="*/ 356389 h 2138290"/>
                  <a:gd name="connsiteX0" fmla="*/ 689317 w 5753686"/>
                  <a:gd name="connsiteY0" fmla="*/ 286051 h 2138290"/>
                  <a:gd name="connsiteX1" fmla="*/ 1003503 w 5753686"/>
                  <a:gd name="connsiteY1" fmla="*/ 0 h 2138290"/>
                  <a:gd name="connsiteX2" fmla="*/ 5397297 w 5753686"/>
                  <a:gd name="connsiteY2" fmla="*/ 0 h 2138290"/>
                  <a:gd name="connsiteX3" fmla="*/ 5753686 w 5753686"/>
                  <a:gd name="connsiteY3" fmla="*/ 356389 h 2138290"/>
                  <a:gd name="connsiteX4" fmla="*/ 5753686 w 5753686"/>
                  <a:gd name="connsiteY4" fmla="*/ 1781901 h 2138290"/>
                  <a:gd name="connsiteX5" fmla="*/ 5397297 w 5753686"/>
                  <a:gd name="connsiteY5" fmla="*/ 2138290 h 2138290"/>
                  <a:gd name="connsiteX6" fmla="*/ 356389 w 5753686"/>
                  <a:gd name="connsiteY6" fmla="*/ 2138290 h 2138290"/>
                  <a:gd name="connsiteX7" fmla="*/ 0 w 5753686"/>
                  <a:gd name="connsiteY7" fmla="*/ 1781901 h 2138290"/>
                  <a:gd name="connsiteX8" fmla="*/ 689317 w 5753686"/>
                  <a:gd name="connsiteY8" fmla="*/ 286051 h 2138290"/>
                  <a:gd name="connsiteX0" fmla="*/ 689317 w 5753686"/>
                  <a:gd name="connsiteY0" fmla="*/ 286051 h 2138290"/>
                  <a:gd name="connsiteX1" fmla="*/ 1003503 w 5753686"/>
                  <a:gd name="connsiteY1" fmla="*/ 0 h 2138290"/>
                  <a:gd name="connsiteX2" fmla="*/ 5397297 w 5753686"/>
                  <a:gd name="connsiteY2" fmla="*/ 0 h 2138290"/>
                  <a:gd name="connsiteX3" fmla="*/ 5753686 w 5753686"/>
                  <a:gd name="connsiteY3" fmla="*/ 356389 h 2138290"/>
                  <a:gd name="connsiteX4" fmla="*/ 5753686 w 5753686"/>
                  <a:gd name="connsiteY4" fmla="*/ 1781901 h 2138290"/>
                  <a:gd name="connsiteX5" fmla="*/ 5397297 w 5753686"/>
                  <a:gd name="connsiteY5" fmla="*/ 2138290 h 2138290"/>
                  <a:gd name="connsiteX6" fmla="*/ 356389 w 5753686"/>
                  <a:gd name="connsiteY6" fmla="*/ 2138290 h 2138290"/>
                  <a:gd name="connsiteX7" fmla="*/ 0 w 5753686"/>
                  <a:gd name="connsiteY7" fmla="*/ 1781901 h 2138290"/>
                  <a:gd name="connsiteX8" fmla="*/ 689317 w 5753686"/>
                  <a:gd name="connsiteY8" fmla="*/ 286051 h 2138290"/>
                  <a:gd name="connsiteX0" fmla="*/ 0 w 5753686"/>
                  <a:gd name="connsiteY0" fmla="*/ 1781901 h 2138290"/>
                  <a:gd name="connsiteX1" fmla="*/ 1003503 w 5753686"/>
                  <a:gd name="connsiteY1" fmla="*/ 0 h 2138290"/>
                  <a:gd name="connsiteX2" fmla="*/ 5397297 w 5753686"/>
                  <a:gd name="connsiteY2" fmla="*/ 0 h 2138290"/>
                  <a:gd name="connsiteX3" fmla="*/ 5753686 w 5753686"/>
                  <a:gd name="connsiteY3" fmla="*/ 356389 h 2138290"/>
                  <a:gd name="connsiteX4" fmla="*/ 5753686 w 5753686"/>
                  <a:gd name="connsiteY4" fmla="*/ 1781901 h 2138290"/>
                  <a:gd name="connsiteX5" fmla="*/ 5397297 w 5753686"/>
                  <a:gd name="connsiteY5" fmla="*/ 2138290 h 2138290"/>
                  <a:gd name="connsiteX6" fmla="*/ 356389 w 5753686"/>
                  <a:gd name="connsiteY6" fmla="*/ 2138290 h 2138290"/>
                  <a:gd name="connsiteX7" fmla="*/ 0 w 5753686"/>
                  <a:gd name="connsiteY7" fmla="*/ 1781901 h 2138290"/>
                  <a:gd name="connsiteX0" fmla="*/ 0 w 5824024"/>
                  <a:gd name="connsiteY0" fmla="*/ 1402073 h 2138290"/>
                  <a:gd name="connsiteX1" fmla="*/ 1073841 w 5824024"/>
                  <a:gd name="connsiteY1" fmla="*/ 0 h 2138290"/>
                  <a:gd name="connsiteX2" fmla="*/ 5467635 w 5824024"/>
                  <a:gd name="connsiteY2" fmla="*/ 0 h 2138290"/>
                  <a:gd name="connsiteX3" fmla="*/ 5824024 w 5824024"/>
                  <a:gd name="connsiteY3" fmla="*/ 356389 h 2138290"/>
                  <a:gd name="connsiteX4" fmla="*/ 5824024 w 5824024"/>
                  <a:gd name="connsiteY4" fmla="*/ 1781901 h 2138290"/>
                  <a:gd name="connsiteX5" fmla="*/ 5467635 w 5824024"/>
                  <a:gd name="connsiteY5" fmla="*/ 2138290 h 2138290"/>
                  <a:gd name="connsiteX6" fmla="*/ 426727 w 5824024"/>
                  <a:gd name="connsiteY6" fmla="*/ 2138290 h 2138290"/>
                  <a:gd name="connsiteX7" fmla="*/ 0 w 5824024"/>
                  <a:gd name="connsiteY7" fmla="*/ 1402073 h 2138290"/>
                  <a:gd name="connsiteX0" fmla="*/ 324548 w 6148572"/>
                  <a:gd name="connsiteY0" fmla="*/ 1402073 h 2250831"/>
                  <a:gd name="connsiteX1" fmla="*/ 1398389 w 6148572"/>
                  <a:gd name="connsiteY1" fmla="*/ 0 h 2250831"/>
                  <a:gd name="connsiteX2" fmla="*/ 5792183 w 6148572"/>
                  <a:gd name="connsiteY2" fmla="*/ 0 h 2250831"/>
                  <a:gd name="connsiteX3" fmla="*/ 6148572 w 6148572"/>
                  <a:gd name="connsiteY3" fmla="*/ 356389 h 2250831"/>
                  <a:gd name="connsiteX4" fmla="*/ 6148572 w 6148572"/>
                  <a:gd name="connsiteY4" fmla="*/ 1781901 h 2250831"/>
                  <a:gd name="connsiteX5" fmla="*/ 5792183 w 6148572"/>
                  <a:gd name="connsiteY5" fmla="*/ 2138290 h 2250831"/>
                  <a:gd name="connsiteX6" fmla="*/ 47891 w 6148572"/>
                  <a:gd name="connsiteY6" fmla="*/ 2250831 h 2250831"/>
                  <a:gd name="connsiteX7" fmla="*/ 324548 w 6148572"/>
                  <a:gd name="connsiteY7" fmla="*/ 1402073 h 2250831"/>
                  <a:gd name="connsiteX0" fmla="*/ 293100 w 6117124"/>
                  <a:gd name="connsiteY0" fmla="*/ 1402073 h 2250831"/>
                  <a:gd name="connsiteX1" fmla="*/ 1366941 w 6117124"/>
                  <a:gd name="connsiteY1" fmla="*/ 0 h 2250831"/>
                  <a:gd name="connsiteX2" fmla="*/ 5760735 w 6117124"/>
                  <a:gd name="connsiteY2" fmla="*/ 0 h 2250831"/>
                  <a:gd name="connsiteX3" fmla="*/ 6117124 w 6117124"/>
                  <a:gd name="connsiteY3" fmla="*/ 356389 h 2250831"/>
                  <a:gd name="connsiteX4" fmla="*/ 6117124 w 6117124"/>
                  <a:gd name="connsiteY4" fmla="*/ 1781901 h 2250831"/>
                  <a:gd name="connsiteX5" fmla="*/ 5760735 w 6117124"/>
                  <a:gd name="connsiteY5" fmla="*/ 2138290 h 2250831"/>
                  <a:gd name="connsiteX6" fmla="*/ 16443 w 6117124"/>
                  <a:gd name="connsiteY6" fmla="*/ 2250831 h 2250831"/>
                  <a:gd name="connsiteX7" fmla="*/ 293100 w 6117124"/>
                  <a:gd name="connsiteY7" fmla="*/ 1402073 h 2250831"/>
                  <a:gd name="connsiteX0" fmla="*/ 292613 w 6116637"/>
                  <a:gd name="connsiteY0" fmla="*/ 1402073 h 2250831"/>
                  <a:gd name="connsiteX1" fmla="*/ 1366454 w 6116637"/>
                  <a:gd name="connsiteY1" fmla="*/ 0 h 2250831"/>
                  <a:gd name="connsiteX2" fmla="*/ 5760248 w 6116637"/>
                  <a:gd name="connsiteY2" fmla="*/ 0 h 2250831"/>
                  <a:gd name="connsiteX3" fmla="*/ 6116637 w 6116637"/>
                  <a:gd name="connsiteY3" fmla="*/ 356389 h 2250831"/>
                  <a:gd name="connsiteX4" fmla="*/ 6116637 w 6116637"/>
                  <a:gd name="connsiteY4" fmla="*/ 1781901 h 2250831"/>
                  <a:gd name="connsiteX5" fmla="*/ 5760248 w 6116637"/>
                  <a:gd name="connsiteY5" fmla="*/ 2138290 h 2250831"/>
                  <a:gd name="connsiteX6" fmla="*/ 15956 w 6116637"/>
                  <a:gd name="connsiteY6" fmla="*/ 2250831 h 2250831"/>
                  <a:gd name="connsiteX7" fmla="*/ 292613 w 6116637"/>
                  <a:gd name="connsiteY7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4647 w 6115328"/>
                  <a:gd name="connsiteY6" fmla="*/ 2250831 h 2250831"/>
                  <a:gd name="connsiteX7" fmla="*/ 291304 w 6115328"/>
                  <a:gd name="connsiteY7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699265 w 6115328"/>
                  <a:gd name="connsiteY6" fmla="*/ 2138290 h 2250831"/>
                  <a:gd name="connsiteX7" fmla="*/ 14647 w 6115328"/>
                  <a:gd name="connsiteY7" fmla="*/ 2250831 h 2250831"/>
                  <a:gd name="connsiteX8" fmla="*/ 291304 w 6115328"/>
                  <a:gd name="connsiteY8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022822 w 6115328"/>
                  <a:gd name="connsiteY6" fmla="*/ 2053884 h 2250831"/>
                  <a:gd name="connsiteX7" fmla="*/ 699265 w 6115328"/>
                  <a:gd name="connsiteY7" fmla="*/ 2138290 h 2250831"/>
                  <a:gd name="connsiteX8" fmla="*/ 14647 w 6115328"/>
                  <a:gd name="connsiteY8" fmla="*/ 2250831 h 2250831"/>
                  <a:gd name="connsiteX9" fmla="*/ 291304 w 6115328"/>
                  <a:gd name="connsiteY9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022822 w 6115328"/>
                  <a:gd name="connsiteY6" fmla="*/ 2053884 h 2250831"/>
                  <a:gd name="connsiteX7" fmla="*/ 699265 w 6115328"/>
                  <a:gd name="connsiteY7" fmla="*/ 2138290 h 2250831"/>
                  <a:gd name="connsiteX8" fmla="*/ 14647 w 6115328"/>
                  <a:gd name="connsiteY8" fmla="*/ 2250831 h 2250831"/>
                  <a:gd name="connsiteX9" fmla="*/ 291304 w 6115328"/>
                  <a:gd name="connsiteY9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022822 w 6115328"/>
                  <a:gd name="connsiteY6" fmla="*/ 2053884 h 2250831"/>
                  <a:gd name="connsiteX7" fmla="*/ 699265 w 6115328"/>
                  <a:gd name="connsiteY7" fmla="*/ 2138290 h 2250831"/>
                  <a:gd name="connsiteX8" fmla="*/ 14647 w 6115328"/>
                  <a:gd name="connsiteY8" fmla="*/ 2250831 h 2250831"/>
                  <a:gd name="connsiteX9" fmla="*/ 291304 w 6115328"/>
                  <a:gd name="connsiteY9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684004 w 6115328"/>
                  <a:gd name="connsiteY6" fmla="*/ 2053884 h 2250831"/>
                  <a:gd name="connsiteX7" fmla="*/ 1022822 w 6115328"/>
                  <a:gd name="connsiteY7" fmla="*/ 2053884 h 2250831"/>
                  <a:gd name="connsiteX8" fmla="*/ 699265 w 6115328"/>
                  <a:gd name="connsiteY8" fmla="*/ 2138290 h 2250831"/>
                  <a:gd name="connsiteX9" fmla="*/ 14647 w 6115328"/>
                  <a:gd name="connsiteY9" fmla="*/ 2250831 h 2250831"/>
                  <a:gd name="connsiteX10" fmla="*/ 291304 w 6115328"/>
                  <a:gd name="connsiteY10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1684004 w 6115328"/>
                  <a:gd name="connsiteY6" fmla="*/ 2053884 h 2250831"/>
                  <a:gd name="connsiteX7" fmla="*/ 1022822 w 6115328"/>
                  <a:gd name="connsiteY7" fmla="*/ 2053884 h 2250831"/>
                  <a:gd name="connsiteX8" fmla="*/ 699265 w 6115328"/>
                  <a:gd name="connsiteY8" fmla="*/ 2138290 h 2250831"/>
                  <a:gd name="connsiteX9" fmla="*/ 14647 w 6115328"/>
                  <a:gd name="connsiteY9" fmla="*/ 2250831 h 2250831"/>
                  <a:gd name="connsiteX10" fmla="*/ 291304 w 6115328"/>
                  <a:gd name="connsiteY10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2654675 w 6115328"/>
                  <a:gd name="connsiteY6" fmla="*/ 2082020 h 2250831"/>
                  <a:gd name="connsiteX7" fmla="*/ 1684004 w 6115328"/>
                  <a:gd name="connsiteY7" fmla="*/ 2053884 h 2250831"/>
                  <a:gd name="connsiteX8" fmla="*/ 1022822 w 6115328"/>
                  <a:gd name="connsiteY8" fmla="*/ 2053884 h 2250831"/>
                  <a:gd name="connsiteX9" fmla="*/ 699265 w 6115328"/>
                  <a:gd name="connsiteY9" fmla="*/ 2138290 h 2250831"/>
                  <a:gd name="connsiteX10" fmla="*/ 14647 w 6115328"/>
                  <a:gd name="connsiteY10" fmla="*/ 2250831 h 2250831"/>
                  <a:gd name="connsiteX11" fmla="*/ 291304 w 6115328"/>
                  <a:gd name="connsiteY11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2654675 w 6115328"/>
                  <a:gd name="connsiteY6" fmla="*/ 2082020 h 2250831"/>
                  <a:gd name="connsiteX7" fmla="*/ 1684004 w 6115328"/>
                  <a:gd name="connsiteY7" fmla="*/ 2053884 h 2250831"/>
                  <a:gd name="connsiteX8" fmla="*/ 1022822 w 6115328"/>
                  <a:gd name="connsiteY8" fmla="*/ 2053884 h 2250831"/>
                  <a:gd name="connsiteX9" fmla="*/ 699265 w 6115328"/>
                  <a:gd name="connsiteY9" fmla="*/ 2138290 h 2250831"/>
                  <a:gd name="connsiteX10" fmla="*/ 14647 w 6115328"/>
                  <a:gd name="connsiteY10" fmla="*/ 2250831 h 2250831"/>
                  <a:gd name="connsiteX11" fmla="*/ 291304 w 6115328"/>
                  <a:gd name="connsiteY11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3343992 w 6115328"/>
                  <a:gd name="connsiteY6" fmla="*/ 2067952 h 2250831"/>
                  <a:gd name="connsiteX7" fmla="*/ 2654675 w 6115328"/>
                  <a:gd name="connsiteY7" fmla="*/ 2082020 h 2250831"/>
                  <a:gd name="connsiteX8" fmla="*/ 1684004 w 6115328"/>
                  <a:gd name="connsiteY8" fmla="*/ 2053884 h 2250831"/>
                  <a:gd name="connsiteX9" fmla="*/ 1022822 w 6115328"/>
                  <a:gd name="connsiteY9" fmla="*/ 2053884 h 2250831"/>
                  <a:gd name="connsiteX10" fmla="*/ 699265 w 6115328"/>
                  <a:gd name="connsiteY10" fmla="*/ 2138290 h 2250831"/>
                  <a:gd name="connsiteX11" fmla="*/ 14647 w 6115328"/>
                  <a:gd name="connsiteY11" fmla="*/ 2250831 h 2250831"/>
                  <a:gd name="connsiteX12" fmla="*/ 291304 w 6115328"/>
                  <a:gd name="connsiteY12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3343992 w 6115328"/>
                  <a:gd name="connsiteY6" fmla="*/ 2067952 h 2250831"/>
                  <a:gd name="connsiteX7" fmla="*/ 2654675 w 6115328"/>
                  <a:gd name="connsiteY7" fmla="*/ 2082020 h 2250831"/>
                  <a:gd name="connsiteX8" fmla="*/ 1684004 w 6115328"/>
                  <a:gd name="connsiteY8" fmla="*/ 2053884 h 2250831"/>
                  <a:gd name="connsiteX9" fmla="*/ 1022822 w 6115328"/>
                  <a:gd name="connsiteY9" fmla="*/ 2053884 h 2250831"/>
                  <a:gd name="connsiteX10" fmla="*/ 699265 w 6115328"/>
                  <a:gd name="connsiteY10" fmla="*/ 2138290 h 2250831"/>
                  <a:gd name="connsiteX11" fmla="*/ 14647 w 6115328"/>
                  <a:gd name="connsiteY11" fmla="*/ 2250831 h 2250831"/>
                  <a:gd name="connsiteX12" fmla="*/ 291304 w 6115328"/>
                  <a:gd name="connsiteY12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3977038 w 6115328"/>
                  <a:gd name="connsiteY6" fmla="*/ 2096087 h 2250831"/>
                  <a:gd name="connsiteX7" fmla="*/ 3343992 w 6115328"/>
                  <a:gd name="connsiteY7" fmla="*/ 2067952 h 2250831"/>
                  <a:gd name="connsiteX8" fmla="*/ 2654675 w 6115328"/>
                  <a:gd name="connsiteY8" fmla="*/ 2082020 h 2250831"/>
                  <a:gd name="connsiteX9" fmla="*/ 1684004 w 6115328"/>
                  <a:gd name="connsiteY9" fmla="*/ 2053884 h 2250831"/>
                  <a:gd name="connsiteX10" fmla="*/ 1022822 w 6115328"/>
                  <a:gd name="connsiteY10" fmla="*/ 2053884 h 2250831"/>
                  <a:gd name="connsiteX11" fmla="*/ 699265 w 6115328"/>
                  <a:gd name="connsiteY11" fmla="*/ 2138290 h 2250831"/>
                  <a:gd name="connsiteX12" fmla="*/ 14647 w 6115328"/>
                  <a:gd name="connsiteY12" fmla="*/ 2250831 h 2250831"/>
                  <a:gd name="connsiteX13" fmla="*/ 291304 w 6115328"/>
                  <a:gd name="connsiteY13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4525678 w 6115328"/>
                  <a:gd name="connsiteY6" fmla="*/ 2082020 h 2250831"/>
                  <a:gd name="connsiteX7" fmla="*/ 3977038 w 6115328"/>
                  <a:gd name="connsiteY7" fmla="*/ 2096087 h 2250831"/>
                  <a:gd name="connsiteX8" fmla="*/ 3343992 w 6115328"/>
                  <a:gd name="connsiteY8" fmla="*/ 2067952 h 2250831"/>
                  <a:gd name="connsiteX9" fmla="*/ 2654675 w 6115328"/>
                  <a:gd name="connsiteY9" fmla="*/ 2082020 h 2250831"/>
                  <a:gd name="connsiteX10" fmla="*/ 1684004 w 6115328"/>
                  <a:gd name="connsiteY10" fmla="*/ 2053884 h 2250831"/>
                  <a:gd name="connsiteX11" fmla="*/ 1022822 w 6115328"/>
                  <a:gd name="connsiteY11" fmla="*/ 2053884 h 2250831"/>
                  <a:gd name="connsiteX12" fmla="*/ 699265 w 6115328"/>
                  <a:gd name="connsiteY12" fmla="*/ 2138290 h 2250831"/>
                  <a:gd name="connsiteX13" fmla="*/ 14647 w 6115328"/>
                  <a:gd name="connsiteY13" fmla="*/ 2250831 h 2250831"/>
                  <a:gd name="connsiteX14" fmla="*/ 291304 w 6115328"/>
                  <a:gd name="connsiteY14" fmla="*/ 1402073 h 2250831"/>
                  <a:gd name="connsiteX0" fmla="*/ 291304 w 6115328"/>
                  <a:gd name="connsiteY0" fmla="*/ 1402073 h 2250831"/>
                  <a:gd name="connsiteX1" fmla="*/ 1365145 w 6115328"/>
                  <a:gd name="connsiteY1" fmla="*/ 0 h 2250831"/>
                  <a:gd name="connsiteX2" fmla="*/ 5758939 w 6115328"/>
                  <a:gd name="connsiteY2" fmla="*/ 0 h 2250831"/>
                  <a:gd name="connsiteX3" fmla="*/ 6115328 w 6115328"/>
                  <a:gd name="connsiteY3" fmla="*/ 356389 h 2250831"/>
                  <a:gd name="connsiteX4" fmla="*/ 6115328 w 6115328"/>
                  <a:gd name="connsiteY4" fmla="*/ 1781901 h 2250831"/>
                  <a:gd name="connsiteX5" fmla="*/ 5758939 w 6115328"/>
                  <a:gd name="connsiteY5" fmla="*/ 2138290 h 2250831"/>
                  <a:gd name="connsiteX6" fmla="*/ 5088385 w 6115328"/>
                  <a:gd name="connsiteY6" fmla="*/ 2082020 h 2250831"/>
                  <a:gd name="connsiteX7" fmla="*/ 4525678 w 6115328"/>
                  <a:gd name="connsiteY7" fmla="*/ 2082020 h 2250831"/>
                  <a:gd name="connsiteX8" fmla="*/ 3977038 w 6115328"/>
                  <a:gd name="connsiteY8" fmla="*/ 2096087 h 2250831"/>
                  <a:gd name="connsiteX9" fmla="*/ 3343992 w 6115328"/>
                  <a:gd name="connsiteY9" fmla="*/ 2067952 h 2250831"/>
                  <a:gd name="connsiteX10" fmla="*/ 2654675 w 6115328"/>
                  <a:gd name="connsiteY10" fmla="*/ 2082020 h 2250831"/>
                  <a:gd name="connsiteX11" fmla="*/ 1684004 w 6115328"/>
                  <a:gd name="connsiteY11" fmla="*/ 2053884 h 2250831"/>
                  <a:gd name="connsiteX12" fmla="*/ 1022822 w 6115328"/>
                  <a:gd name="connsiteY12" fmla="*/ 2053884 h 2250831"/>
                  <a:gd name="connsiteX13" fmla="*/ 699265 w 6115328"/>
                  <a:gd name="connsiteY13" fmla="*/ 2138290 h 2250831"/>
                  <a:gd name="connsiteX14" fmla="*/ 14647 w 6115328"/>
                  <a:gd name="connsiteY14" fmla="*/ 2250831 h 2250831"/>
                  <a:gd name="connsiteX15" fmla="*/ 291304 w 6115328"/>
                  <a:gd name="connsiteY15" fmla="*/ 1402073 h 2250831"/>
                  <a:gd name="connsiteX0" fmla="*/ 291304 w 6426941"/>
                  <a:gd name="connsiteY0" fmla="*/ 1402073 h 2250831"/>
                  <a:gd name="connsiteX1" fmla="*/ 1365145 w 6426941"/>
                  <a:gd name="connsiteY1" fmla="*/ 0 h 2250831"/>
                  <a:gd name="connsiteX2" fmla="*/ 5758939 w 6426941"/>
                  <a:gd name="connsiteY2" fmla="*/ 0 h 2250831"/>
                  <a:gd name="connsiteX3" fmla="*/ 6115328 w 6426941"/>
                  <a:gd name="connsiteY3" fmla="*/ 356389 h 2250831"/>
                  <a:gd name="connsiteX4" fmla="*/ 6115328 w 6426941"/>
                  <a:gd name="connsiteY4" fmla="*/ 1781901 h 2250831"/>
                  <a:gd name="connsiteX5" fmla="*/ 6377917 w 6426941"/>
                  <a:gd name="connsiteY5" fmla="*/ 2222696 h 2250831"/>
                  <a:gd name="connsiteX6" fmla="*/ 5088385 w 6426941"/>
                  <a:gd name="connsiteY6" fmla="*/ 2082020 h 2250831"/>
                  <a:gd name="connsiteX7" fmla="*/ 4525678 w 6426941"/>
                  <a:gd name="connsiteY7" fmla="*/ 2082020 h 2250831"/>
                  <a:gd name="connsiteX8" fmla="*/ 3977038 w 6426941"/>
                  <a:gd name="connsiteY8" fmla="*/ 2096087 h 2250831"/>
                  <a:gd name="connsiteX9" fmla="*/ 3343992 w 6426941"/>
                  <a:gd name="connsiteY9" fmla="*/ 2067952 h 2250831"/>
                  <a:gd name="connsiteX10" fmla="*/ 2654675 w 6426941"/>
                  <a:gd name="connsiteY10" fmla="*/ 2082020 h 2250831"/>
                  <a:gd name="connsiteX11" fmla="*/ 1684004 w 6426941"/>
                  <a:gd name="connsiteY11" fmla="*/ 2053884 h 2250831"/>
                  <a:gd name="connsiteX12" fmla="*/ 1022822 w 6426941"/>
                  <a:gd name="connsiteY12" fmla="*/ 2053884 h 2250831"/>
                  <a:gd name="connsiteX13" fmla="*/ 699265 w 6426941"/>
                  <a:gd name="connsiteY13" fmla="*/ 2138290 h 2250831"/>
                  <a:gd name="connsiteX14" fmla="*/ 14647 w 6426941"/>
                  <a:gd name="connsiteY14" fmla="*/ 2250831 h 2250831"/>
                  <a:gd name="connsiteX15" fmla="*/ 291304 w 6426941"/>
                  <a:gd name="connsiteY15" fmla="*/ 1402073 h 2250831"/>
                  <a:gd name="connsiteX0" fmla="*/ 291304 w 6424727"/>
                  <a:gd name="connsiteY0" fmla="*/ 1402073 h 2250831"/>
                  <a:gd name="connsiteX1" fmla="*/ 1365145 w 6424727"/>
                  <a:gd name="connsiteY1" fmla="*/ 0 h 2250831"/>
                  <a:gd name="connsiteX2" fmla="*/ 5758939 w 6424727"/>
                  <a:gd name="connsiteY2" fmla="*/ 0 h 2250831"/>
                  <a:gd name="connsiteX3" fmla="*/ 6115328 w 6424727"/>
                  <a:gd name="connsiteY3" fmla="*/ 356389 h 2250831"/>
                  <a:gd name="connsiteX4" fmla="*/ 6087192 w 6424727"/>
                  <a:gd name="connsiteY4" fmla="*/ 1444276 h 2250831"/>
                  <a:gd name="connsiteX5" fmla="*/ 6377917 w 6424727"/>
                  <a:gd name="connsiteY5" fmla="*/ 2222696 h 2250831"/>
                  <a:gd name="connsiteX6" fmla="*/ 5088385 w 6424727"/>
                  <a:gd name="connsiteY6" fmla="*/ 2082020 h 2250831"/>
                  <a:gd name="connsiteX7" fmla="*/ 4525678 w 6424727"/>
                  <a:gd name="connsiteY7" fmla="*/ 2082020 h 2250831"/>
                  <a:gd name="connsiteX8" fmla="*/ 3977038 w 6424727"/>
                  <a:gd name="connsiteY8" fmla="*/ 2096087 h 2250831"/>
                  <a:gd name="connsiteX9" fmla="*/ 3343992 w 6424727"/>
                  <a:gd name="connsiteY9" fmla="*/ 2067952 h 2250831"/>
                  <a:gd name="connsiteX10" fmla="*/ 2654675 w 6424727"/>
                  <a:gd name="connsiteY10" fmla="*/ 2082020 h 2250831"/>
                  <a:gd name="connsiteX11" fmla="*/ 1684004 w 6424727"/>
                  <a:gd name="connsiteY11" fmla="*/ 2053884 h 2250831"/>
                  <a:gd name="connsiteX12" fmla="*/ 1022822 w 6424727"/>
                  <a:gd name="connsiteY12" fmla="*/ 2053884 h 2250831"/>
                  <a:gd name="connsiteX13" fmla="*/ 699265 w 6424727"/>
                  <a:gd name="connsiteY13" fmla="*/ 2138290 h 2250831"/>
                  <a:gd name="connsiteX14" fmla="*/ 14647 w 6424727"/>
                  <a:gd name="connsiteY14" fmla="*/ 2250831 h 2250831"/>
                  <a:gd name="connsiteX15" fmla="*/ 291304 w 6424727"/>
                  <a:gd name="connsiteY15" fmla="*/ 1402073 h 2250831"/>
                  <a:gd name="connsiteX0" fmla="*/ 291304 w 6415123"/>
                  <a:gd name="connsiteY0" fmla="*/ 1402073 h 2250831"/>
                  <a:gd name="connsiteX1" fmla="*/ 1365145 w 6415123"/>
                  <a:gd name="connsiteY1" fmla="*/ 0 h 2250831"/>
                  <a:gd name="connsiteX2" fmla="*/ 5758939 w 6415123"/>
                  <a:gd name="connsiteY2" fmla="*/ 0 h 2250831"/>
                  <a:gd name="connsiteX3" fmla="*/ 6115328 w 6415123"/>
                  <a:gd name="connsiteY3" fmla="*/ 356389 h 2250831"/>
                  <a:gd name="connsiteX4" fmla="*/ 6087192 w 6415123"/>
                  <a:gd name="connsiteY4" fmla="*/ 1444276 h 2250831"/>
                  <a:gd name="connsiteX5" fmla="*/ 6377917 w 6415123"/>
                  <a:gd name="connsiteY5" fmla="*/ 2222696 h 2250831"/>
                  <a:gd name="connsiteX6" fmla="*/ 5088385 w 6415123"/>
                  <a:gd name="connsiteY6" fmla="*/ 2082020 h 2250831"/>
                  <a:gd name="connsiteX7" fmla="*/ 4525678 w 6415123"/>
                  <a:gd name="connsiteY7" fmla="*/ 2082020 h 2250831"/>
                  <a:gd name="connsiteX8" fmla="*/ 3977038 w 6415123"/>
                  <a:gd name="connsiteY8" fmla="*/ 2096087 h 2250831"/>
                  <a:gd name="connsiteX9" fmla="*/ 3343992 w 6415123"/>
                  <a:gd name="connsiteY9" fmla="*/ 2067952 h 2250831"/>
                  <a:gd name="connsiteX10" fmla="*/ 2654675 w 6415123"/>
                  <a:gd name="connsiteY10" fmla="*/ 2082020 h 2250831"/>
                  <a:gd name="connsiteX11" fmla="*/ 1684004 w 6415123"/>
                  <a:gd name="connsiteY11" fmla="*/ 2053884 h 2250831"/>
                  <a:gd name="connsiteX12" fmla="*/ 1022822 w 6415123"/>
                  <a:gd name="connsiteY12" fmla="*/ 2053884 h 2250831"/>
                  <a:gd name="connsiteX13" fmla="*/ 699265 w 6415123"/>
                  <a:gd name="connsiteY13" fmla="*/ 2138290 h 2250831"/>
                  <a:gd name="connsiteX14" fmla="*/ 14647 w 6415123"/>
                  <a:gd name="connsiteY14" fmla="*/ 2250831 h 2250831"/>
                  <a:gd name="connsiteX15" fmla="*/ 291304 w 6415123"/>
                  <a:gd name="connsiteY15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088385 w 6482362"/>
                  <a:gd name="connsiteY6" fmla="*/ 2082020 h 2250831"/>
                  <a:gd name="connsiteX7" fmla="*/ 4525678 w 6482362"/>
                  <a:gd name="connsiteY7" fmla="*/ 2082020 h 2250831"/>
                  <a:gd name="connsiteX8" fmla="*/ 3977038 w 6482362"/>
                  <a:gd name="connsiteY8" fmla="*/ 2096087 h 2250831"/>
                  <a:gd name="connsiteX9" fmla="*/ 3343992 w 6482362"/>
                  <a:gd name="connsiteY9" fmla="*/ 2067952 h 2250831"/>
                  <a:gd name="connsiteX10" fmla="*/ 2654675 w 6482362"/>
                  <a:gd name="connsiteY10" fmla="*/ 2082020 h 2250831"/>
                  <a:gd name="connsiteX11" fmla="*/ 1684004 w 6482362"/>
                  <a:gd name="connsiteY11" fmla="*/ 2053884 h 2250831"/>
                  <a:gd name="connsiteX12" fmla="*/ 1022822 w 6482362"/>
                  <a:gd name="connsiteY12" fmla="*/ 2053884 h 2250831"/>
                  <a:gd name="connsiteX13" fmla="*/ 699265 w 6482362"/>
                  <a:gd name="connsiteY13" fmla="*/ 2138290 h 2250831"/>
                  <a:gd name="connsiteX14" fmla="*/ 14647 w 6482362"/>
                  <a:gd name="connsiteY14" fmla="*/ 2250831 h 2250831"/>
                  <a:gd name="connsiteX15" fmla="*/ 291304 w 6482362"/>
                  <a:gd name="connsiteY15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684004 w 6482362"/>
                  <a:gd name="connsiteY12" fmla="*/ 2053884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684004 w 6482362"/>
                  <a:gd name="connsiteY12" fmla="*/ 2053884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684004 w 6482362"/>
                  <a:gd name="connsiteY12" fmla="*/ 2053884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684004 w 6482362"/>
                  <a:gd name="connsiteY12" fmla="*/ 2053884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712139 w 6482362"/>
                  <a:gd name="connsiteY12" fmla="*/ 2096087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712139 w 6482362"/>
                  <a:gd name="connsiteY12" fmla="*/ 2096087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115328 w 6482362"/>
                  <a:gd name="connsiteY3" fmla="*/ 356389 h 2250831"/>
                  <a:gd name="connsiteX4" fmla="*/ 6087192 w 6482362"/>
                  <a:gd name="connsiteY4" fmla="*/ 1444276 h 2250831"/>
                  <a:gd name="connsiteX5" fmla="*/ 6448256 w 6482362"/>
                  <a:gd name="connsiteY5" fmla="*/ 2208629 h 2250831"/>
                  <a:gd name="connsiteX6" fmla="*/ 5735498 w 6482362"/>
                  <a:gd name="connsiteY6" fmla="*/ 2053884 h 2250831"/>
                  <a:gd name="connsiteX7" fmla="*/ 5088385 w 6482362"/>
                  <a:gd name="connsiteY7" fmla="*/ 2082020 h 2250831"/>
                  <a:gd name="connsiteX8" fmla="*/ 4525678 w 6482362"/>
                  <a:gd name="connsiteY8" fmla="*/ 2082020 h 2250831"/>
                  <a:gd name="connsiteX9" fmla="*/ 3977038 w 6482362"/>
                  <a:gd name="connsiteY9" fmla="*/ 2096087 h 2250831"/>
                  <a:gd name="connsiteX10" fmla="*/ 3343992 w 6482362"/>
                  <a:gd name="connsiteY10" fmla="*/ 2067952 h 2250831"/>
                  <a:gd name="connsiteX11" fmla="*/ 2654675 w 6482362"/>
                  <a:gd name="connsiteY11" fmla="*/ 2082020 h 2250831"/>
                  <a:gd name="connsiteX12" fmla="*/ 1712139 w 6482362"/>
                  <a:gd name="connsiteY12" fmla="*/ 2096087 h 2250831"/>
                  <a:gd name="connsiteX13" fmla="*/ 1022822 w 6482362"/>
                  <a:gd name="connsiteY13" fmla="*/ 2053884 h 2250831"/>
                  <a:gd name="connsiteX14" fmla="*/ 699265 w 6482362"/>
                  <a:gd name="connsiteY14" fmla="*/ 2138290 h 2250831"/>
                  <a:gd name="connsiteX15" fmla="*/ 14647 w 6482362"/>
                  <a:gd name="connsiteY15" fmla="*/ 2250831 h 2250831"/>
                  <a:gd name="connsiteX16" fmla="*/ 291304 w 6482362"/>
                  <a:gd name="connsiteY16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758939 w 6482362"/>
                  <a:gd name="connsiteY2" fmla="*/ 0 h 2250831"/>
                  <a:gd name="connsiteX3" fmla="*/ 6087192 w 6482362"/>
                  <a:gd name="connsiteY3" fmla="*/ 1444276 h 2250831"/>
                  <a:gd name="connsiteX4" fmla="*/ 6448256 w 6482362"/>
                  <a:gd name="connsiteY4" fmla="*/ 2208629 h 2250831"/>
                  <a:gd name="connsiteX5" fmla="*/ 5735498 w 6482362"/>
                  <a:gd name="connsiteY5" fmla="*/ 2053884 h 2250831"/>
                  <a:gd name="connsiteX6" fmla="*/ 5088385 w 6482362"/>
                  <a:gd name="connsiteY6" fmla="*/ 2082020 h 2250831"/>
                  <a:gd name="connsiteX7" fmla="*/ 4525678 w 6482362"/>
                  <a:gd name="connsiteY7" fmla="*/ 2082020 h 2250831"/>
                  <a:gd name="connsiteX8" fmla="*/ 3977038 w 6482362"/>
                  <a:gd name="connsiteY8" fmla="*/ 2096087 h 2250831"/>
                  <a:gd name="connsiteX9" fmla="*/ 3343992 w 6482362"/>
                  <a:gd name="connsiteY9" fmla="*/ 2067952 h 2250831"/>
                  <a:gd name="connsiteX10" fmla="*/ 2654675 w 6482362"/>
                  <a:gd name="connsiteY10" fmla="*/ 2082020 h 2250831"/>
                  <a:gd name="connsiteX11" fmla="*/ 1712139 w 6482362"/>
                  <a:gd name="connsiteY11" fmla="*/ 2096087 h 2250831"/>
                  <a:gd name="connsiteX12" fmla="*/ 1022822 w 6482362"/>
                  <a:gd name="connsiteY12" fmla="*/ 2053884 h 2250831"/>
                  <a:gd name="connsiteX13" fmla="*/ 699265 w 6482362"/>
                  <a:gd name="connsiteY13" fmla="*/ 2138290 h 2250831"/>
                  <a:gd name="connsiteX14" fmla="*/ 14647 w 6482362"/>
                  <a:gd name="connsiteY14" fmla="*/ 2250831 h 2250831"/>
                  <a:gd name="connsiteX15" fmla="*/ 291304 w 6482362"/>
                  <a:gd name="connsiteY15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013351 w 6482362"/>
                  <a:gd name="connsiteY2" fmla="*/ 42203 h 2250831"/>
                  <a:gd name="connsiteX3" fmla="*/ 6087192 w 6482362"/>
                  <a:gd name="connsiteY3" fmla="*/ 1444276 h 2250831"/>
                  <a:gd name="connsiteX4" fmla="*/ 6448256 w 6482362"/>
                  <a:gd name="connsiteY4" fmla="*/ 2208629 h 2250831"/>
                  <a:gd name="connsiteX5" fmla="*/ 5735498 w 6482362"/>
                  <a:gd name="connsiteY5" fmla="*/ 2053884 h 2250831"/>
                  <a:gd name="connsiteX6" fmla="*/ 5088385 w 6482362"/>
                  <a:gd name="connsiteY6" fmla="*/ 2082020 h 2250831"/>
                  <a:gd name="connsiteX7" fmla="*/ 4525678 w 6482362"/>
                  <a:gd name="connsiteY7" fmla="*/ 2082020 h 2250831"/>
                  <a:gd name="connsiteX8" fmla="*/ 3977038 w 6482362"/>
                  <a:gd name="connsiteY8" fmla="*/ 2096087 h 2250831"/>
                  <a:gd name="connsiteX9" fmla="*/ 3343992 w 6482362"/>
                  <a:gd name="connsiteY9" fmla="*/ 2067952 h 2250831"/>
                  <a:gd name="connsiteX10" fmla="*/ 2654675 w 6482362"/>
                  <a:gd name="connsiteY10" fmla="*/ 2082020 h 2250831"/>
                  <a:gd name="connsiteX11" fmla="*/ 1712139 w 6482362"/>
                  <a:gd name="connsiteY11" fmla="*/ 2096087 h 2250831"/>
                  <a:gd name="connsiteX12" fmla="*/ 1022822 w 6482362"/>
                  <a:gd name="connsiteY12" fmla="*/ 2053884 h 2250831"/>
                  <a:gd name="connsiteX13" fmla="*/ 699265 w 6482362"/>
                  <a:gd name="connsiteY13" fmla="*/ 2138290 h 2250831"/>
                  <a:gd name="connsiteX14" fmla="*/ 14647 w 6482362"/>
                  <a:gd name="connsiteY14" fmla="*/ 2250831 h 2250831"/>
                  <a:gd name="connsiteX15" fmla="*/ 291304 w 6482362"/>
                  <a:gd name="connsiteY15" fmla="*/ 1402073 h 2250831"/>
                  <a:gd name="connsiteX0" fmla="*/ 291304 w 6482362"/>
                  <a:gd name="connsiteY0" fmla="*/ 1402073 h 2250831"/>
                  <a:gd name="connsiteX1" fmla="*/ 1365145 w 6482362"/>
                  <a:gd name="connsiteY1" fmla="*/ 0 h 2250831"/>
                  <a:gd name="connsiteX2" fmla="*/ 5013351 w 6482362"/>
                  <a:gd name="connsiteY2" fmla="*/ 42203 h 2250831"/>
                  <a:gd name="connsiteX3" fmla="*/ 6087192 w 6482362"/>
                  <a:gd name="connsiteY3" fmla="*/ 1444276 h 2250831"/>
                  <a:gd name="connsiteX4" fmla="*/ 6448256 w 6482362"/>
                  <a:gd name="connsiteY4" fmla="*/ 2208629 h 2250831"/>
                  <a:gd name="connsiteX5" fmla="*/ 5735498 w 6482362"/>
                  <a:gd name="connsiteY5" fmla="*/ 2053884 h 2250831"/>
                  <a:gd name="connsiteX6" fmla="*/ 5088385 w 6482362"/>
                  <a:gd name="connsiteY6" fmla="*/ 2082020 h 2250831"/>
                  <a:gd name="connsiteX7" fmla="*/ 4525678 w 6482362"/>
                  <a:gd name="connsiteY7" fmla="*/ 2082020 h 2250831"/>
                  <a:gd name="connsiteX8" fmla="*/ 3977038 w 6482362"/>
                  <a:gd name="connsiteY8" fmla="*/ 2096087 h 2250831"/>
                  <a:gd name="connsiteX9" fmla="*/ 3343992 w 6482362"/>
                  <a:gd name="connsiteY9" fmla="*/ 2067952 h 2250831"/>
                  <a:gd name="connsiteX10" fmla="*/ 2654675 w 6482362"/>
                  <a:gd name="connsiteY10" fmla="*/ 2082020 h 2250831"/>
                  <a:gd name="connsiteX11" fmla="*/ 1712139 w 6482362"/>
                  <a:gd name="connsiteY11" fmla="*/ 2096087 h 2250831"/>
                  <a:gd name="connsiteX12" fmla="*/ 1022822 w 6482362"/>
                  <a:gd name="connsiteY12" fmla="*/ 2053884 h 2250831"/>
                  <a:gd name="connsiteX13" fmla="*/ 699265 w 6482362"/>
                  <a:gd name="connsiteY13" fmla="*/ 2138290 h 2250831"/>
                  <a:gd name="connsiteX14" fmla="*/ 14647 w 6482362"/>
                  <a:gd name="connsiteY14" fmla="*/ 2250831 h 2250831"/>
                  <a:gd name="connsiteX15" fmla="*/ 291304 w 6482362"/>
                  <a:gd name="connsiteY15" fmla="*/ 1402073 h 2250831"/>
                  <a:gd name="connsiteX0" fmla="*/ 291304 w 6482362"/>
                  <a:gd name="connsiteY0" fmla="*/ 1360286 h 2209044"/>
                  <a:gd name="connsiteX1" fmla="*/ 1136545 w 6482362"/>
                  <a:gd name="connsiteY1" fmla="*/ 320163 h 2209044"/>
                  <a:gd name="connsiteX2" fmla="*/ 5013351 w 6482362"/>
                  <a:gd name="connsiteY2" fmla="*/ 416 h 2209044"/>
                  <a:gd name="connsiteX3" fmla="*/ 6087192 w 6482362"/>
                  <a:gd name="connsiteY3" fmla="*/ 1402489 h 2209044"/>
                  <a:gd name="connsiteX4" fmla="*/ 6448256 w 6482362"/>
                  <a:gd name="connsiteY4" fmla="*/ 2166842 h 2209044"/>
                  <a:gd name="connsiteX5" fmla="*/ 5735498 w 6482362"/>
                  <a:gd name="connsiteY5" fmla="*/ 2012097 h 2209044"/>
                  <a:gd name="connsiteX6" fmla="*/ 5088385 w 6482362"/>
                  <a:gd name="connsiteY6" fmla="*/ 2040233 h 2209044"/>
                  <a:gd name="connsiteX7" fmla="*/ 4525678 w 6482362"/>
                  <a:gd name="connsiteY7" fmla="*/ 2040233 h 2209044"/>
                  <a:gd name="connsiteX8" fmla="*/ 3977038 w 6482362"/>
                  <a:gd name="connsiteY8" fmla="*/ 2054300 h 2209044"/>
                  <a:gd name="connsiteX9" fmla="*/ 3343992 w 6482362"/>
                  <a:gd name="connsiteY9" fmla="*/ 2026165 h 2209044"/>
                  <a:gd name="connsiteX10" fmla="*/ 2654675 w 6482362"/>
                  <a:gd name="connsiteY10" fmla="*/ 2040233 h 2209044"/>
                  <a:gd name="connsiteX11" fmla="*/ 1712139 w 6482362"/>
                  <a:gd name="connsiteY11" fmla="*/ 2054300 h 2209044"/>
                  <a:gd name="connsiteX12" fmla="*/ 1022822 w 6482362"/>
                  <a:gd name="connsiteY12" fmla="*/ 2012097 h 2209044"/>
                  <a:gd name="connsiteX13" fmla="*/ 699265 w 6482362"/>
                  <a:gd name="connsiteY13" fmla="*/ 2096503 h 2209044"/>
                  <a:gd name="connsiteX14" fmla="*/ 14647 w 6482362"/>
                  <a:gd name="connsiteY14" fmla="*/ 2209044 h 2209044"/>
                  <a:gd name="connsiteX15" fmla="*/ 291304 w 6482362"/>
                  <a:gd name="connsiteY15" fmla="*/ 1360286 h 2209044"/>
                  <a:gd name="connsiteX0" fmla="*/ 291304 w 6482362"/>
                  <a:gd name="connsiteY0" fmla="*/ 1074120 h 1922878"/>
                  <a:gd name="connsiteX1" fmla="*/ 1136545 w 6482362"/>
                  <a:gd name="connsiteY1" fmla="*/ 33997 h 1922878"/>
                  <a:gd name="connsiteX2" fmla="*/ 5261001 w 6482362"/>
                  <a:gd name="connsiteY2" fmla="*/ 0 h 1922878"/>
                  <a:gd name="connsiteX3" fmla="*/ 6087192 w 6482362"/>
                  <a:gd name="connsiteY3" fmla="*/ 1116323 h 1922878"/>
                  <a:gd name="connsiteX4" fmla="*/ 6448256 w 6482362"/>
                  <a:gd name="connsiteY4" fmla="*/ 1880676 h 1922878"/>
                  <a:gd name="connsiteX5" fmla="*/ 5735498 w 6482362"/>
                  <a:gd name="connsiteY5" fmla="*/ 1725931 h 1922878"/>
                  <a:gd name="connsiteX6" fmla="*/ 5088385 w 6482362"/>
                  <a:gd name="connsiteY6" fmla="*/ 1754067 h 1922878"/>
                  <a:gd name="connsiteX7" fmla="*/ 4525678 w 6482362"/>
                  <a:gd name="connsiteY7" fmla="*/ 1754067 h 1922878"/>
                  <a:gd name="connsiteX8" fmla="*/ 3977038 w 6482362"/>
                  <a:gd name="connsiteY8" fmla="*/ 1768134 h 1922878"/>
                  <a:gd name="connsiteX9" fmla="*/ 3343992 w 6482362"/>
                  <a:gd name="connsiteY9" fmla="*/ 1739999 h 1922878"/>
                  <a:gd name="connsiteX10" fmla="*/ 2654675 w 6482362"/>
                  <a:gd name="connsiteY10" fmla="*/ 1754067 h 1922878"/>
                  <a:gd name="connsiteX11" fmla="*/ 1712139 w 6482362"/>
                  <a:gd name="connsiteY11" fmla="*/ 1768134 h 1922878"/>
                  <a:gd name="connsiteX12" fmla="*/ 1022822 w 6482362"/>
                  <a:gd name="connsiteY12" fmla="*/ 1725931 h 1922878"/>
                  <a:gd name="connsiteX13" fmla="*/ 699265 w 6482362"/>
                  <a:gd name="connsiteY13" fmla="*/ 1810337 h 1922878"/>
                  <a:gd name="connsiteX14" fmla="*/ 14647 w 6482362"/>
                  <a:gd name="connsiteY14" fmla="*/ 1922878 h 1922878"/>
                  <a:gd name="connsiteX15" fmla="*/ 291304 w 6482362"/>
                  <a:gd name="connsiteY15" fmla="*/ 1074120 h 1922878"/>
                  <a:gd name="connsiteX0" fmla="*/ 291304 w 6482362"/>
                  <a:gd name="connsiteY0" fmla="*/ 1040123 h 1888881"/>
                  <a:gd name="connsiteX1" fmla="*/ 1136545 w 6482362"/>
                  <a:gd name="connsiteY1" fmla="*/ 0 h 1888881"/>
                  <a:gd name="connsiteX2" fmla="*/ 5280051 w 6482362"/>
                  <a:gd name="connsiteY2" fmla="*/ 23153 h 1888881"/>
                  <a:gd name="connsiteX3" fmla="*/ 6087192 w 6482362"/>
                  <a:gd name="connsiteY3" fmla="*/ 1082326 h 1888881"/>
                  <a:gd name="connsiteX4" fmla="*/ 6448256 w 6482362"/>
                  <a:gd name="connsiteY4" fmla="*/ 1846679 h 1888881"/>
                  <a:gd name="connsiteX5" fmla="*/ 5735498 w 6482362"/>
                  <a:gd name="connsiteY5" fmla="*/ 1691934 h 1888881"/>
                  <a:gd name="connsiteX6" fmla="*/ 5088385 w 6482362"/>
                  <a:gd name="connsiteY6" fmla="*/ 1720070 h 1888881"/>
                  <a:gd name="connsiteX7" fmla="*/ 4525678 w 6482362"/>
                  <a:gd name="connsiteY7" fmla="*/ 1720070 h 1888881"/>
                  <a:gd name="connsiteX8" fmla="*/ 3977038 w 6482362"/>
                  <a:gd name="connsiteY8" fmla="*/ 1734137 h 1888881"/>
                  <a:gd name="connsiteX9" fmla="*/ 3343992 w 6482362"/>
                  <a:gd name="connsiteY9" fmla="*/ 1706002 h 1888881"/>
                  <a:gd name="connsiteX10" fmla="*/ 2654675 w 6482362"/>
                  <a:gd name="connsiteY10" fmla="*/ 1720070 h 1888881"/>
                  <a:gd name="connsiteX11" fmla="*/ 1712139 w 6482362"/>
                  <a:gd name="connsiteY11" fmla="*/ 1734137 h 1888881"/>
                  <a:gd name="connsiteX12" fmla="*/ 1022822 w 6482362"/>
                  <a:gd name="connsiteY12" fmla="*/ 1691934 h 1888881"/>
                  <a:gd name="connsiteX13" fmla="*/ 699265 w 6482362"/>
                  <a:gd name="connsiteY13" fmla="*/ 1776340 h 1888881"/>
                  <a:gd name="connsiteX14" fmla="*/ 14647 w 6482362"/>
                  <a:gd name="connsiteY14" fmla="*/ 1888881 h 1888881"/>
                  <a:gd name="connsiteX15" fmla="*/ 291304 w 6482362"/>
                  <a:gd name="connsiteY15" fmla="*/ 1040123 h 1888881"/>
                  <a:gd name="connsiteX0" fmla="*/ 291304 w 6482362"/>
                  <a:gd name="connsiteY0" fmla="*/ 1040123 h 1888881"/>
                  <a:gd name="connsiteX1" fmla="*/ 1136545 w 6482362"/>
                  <a:gd name="connsiteY1" fmla="*/ 0 h 1888881"/>
                  <a:gd name="connsiteX2" fmla="*/ 1771771 w 6482362"/>
                  <a:gd name="connsiteY2" fmla="*/ 49557 h 1888881"/>
                  <a:gd name="connsiteX3" fmla="*/ 5280051 w 6482362"/>
                  <a:gd name="connsiteY3" fmla="*/ 23153 h 1888881"/>
                  <a:gd name="connsiteX4" fmla="*/ 6087192 w 6482362"/>
                  <a:gd name="connsiteY4" fmla="*/ 1082326 h 1888881"/>
                  <a:gd name="connsiteX5" fmla="*/ 6448256 w 6482362"/>
                  <a:gd name="connsiteY5" fmla="*/ 1846679 h 1888881"/>
                  <a:gd name="connsiteX6" fmla="*/ 5735498 w 6482362"/>
                  <a:gd name="connsiteY6" fmla="*/ 1691934 h 1888881"/>
                  <a:gd name="connsiteX7" fmla="*/ 5088385 w 6482362"/>
                  <a:gd name="connsiteY7" fmla="*/ 1720070 h 1888881"/>
                  <a:gd name="connsiteX8" fmla="*/ 4525678 w 6482362"/>
                  <a:gd name="connsiteY8" fmla="*/ 1720070 h 1888881"/>
                  <a:gd name="connsiteX9" fmla="*/ 3977038 w 6482362"/>
                  <a:gd name="connsiteY9" fmla="*/ 1734137 h 1888881"/>
                  <a:gd name="connsiteX10" fmla="*/ 3343992 w 6482362"/>
                  <a:gd name="connsiteY10" fmla="*/ 1706002 h 1888881"/>
                  <a:gd name="connsiteX11" fmla="*/ 2654675 w 6482362"/>
                  <a:gd name="connsiteY11" fmla="*/ 1720070 h 1888881"/>
                  <a:gd name="connsiteX12" fmla="*/ 1712139 w 6482362"/>
                  <a:gd name="connsiteY12" fmla="*/ 1734137 h 1888881"/>
                  <a:gd name="connsiteX13" fmla="*/ 1022822 w 6482362"/>
                  <a:gd name="connsiteY13" fmla="*/ 1691934 h 1888881"/>
                  <a:gd name="connsiteX14" fmla="*/ 699265 w 6482362"/>
                  <a:gd name="connsiteY14" fmla="*/ 1776340 h 1888881"/>
                  <a:gd name="connsiteX15" fmla="*/ 14647 w 6482362"/>
                  <a:gd name="connsiteY15" fmla="*/ 1888881 h 1888881"/>
                  <a:gd name="connsiteX16" fmla="*/ 291304 w 6482362"/>
                  <a:gd name="connsiteY16" fmla="*/ 1040123 h 1888881"/>
                  <a:gd name="connsiteX0" fmla="*/ 291304 w 6482362"/>
                  <a:gd name="connsiteY0" fmla="*/ 1047716 h 1896474"/>
                  <a:gd name="connsiteX1" fmla="*/ 1136545 w 6482362"/>
                  <a:gd name="connsiteY1" fmla="*/ 7593 h 1896474"/>
                  <a:gd name="connsiteX2" fmla="*/ 1771771 w 6482362"/>
                  <a:gd name="connsiteY2" fmla="*/ 57150 h 1896474"/>
                  <a:gd name="connsiteX3" fmla="*/ 2448046 w 6482362"/>
                  <a:gd name="connsiteY3" fmla="*/ 0 h 1896474"/>
                  <a:gd name="connsiteX4" fmla="*/ 5280051 w 6482362"/>
                  <a:gd name="connsiteY4" fmla="*/ 30746 h 1896474"/>
                  <a:gd name="connsiteX5" fmla="*/ 6087192 w 6482362"/>
                  <a:gd name="connsiteY5" fmla="*/ 1089919 h 1896474"/>
                  <a:gd name="connsiteX6" fmla="*/ 6448256 w 6482362"/>
                  <a:gd name="connsiteY6" fmla="*/ 1854272 h 1896474"/>
                  <a:gd name="connsiteX7" fmla="*/ 5735498 w 6482362"/>
                  <a:gd name="connsiteY7" fmla="*/ 1699527 h 1896474"/>
                  <a:gd name="connsiteX8" fmla="*/ 5088385 w 6482362"/>
                  <a:gd name="connsiteY8" fmla="*/ 1727663 h 1896474"/>
                  <a:gd name="connsiteX9" fmla="*/ 4525678 w 6482362"/>
                  <a:gd name="connsiteY9" fmla="*/ 1727663 h 1896474"/>
                  <a:gd name="connsiteX10" fmla="*/ 3977038 w 6482362"/>
                  <a:gd name="connsiteY10" fmla="*/ 1741730 h 1896474"/>
                  <a:gd name="connsiteX11" fmla="*/ 3343992 w 6482362"/>
                  <a:gd name="connsiteY11" fmla="*/ 1713595 h 1896474"/>
                  <a:gd name="connsiteX12" fmla="*/ 2654675 w 6482362"/>
                  <a:gd name="connsiteY12" fmla="*/ 1727663 h 1896474"/>
                  <a:gd name="connsiteX13" fmla="*/ 1712139 w 6482362"/>
                  <a:gd name="connsiteY13" fmla="*/ 1741730 h 1896474"/>
                  <a:gd name="connsiteX14" fmla="*/ 1022822 w 6482362"/>
                  <a:gd name="connsiteY14" fmla="*/ 1699527 h 1896474"/>
                  <a:gd name="connsiteX15" fmla="*/ 699265 w 6482362"/>
                  <a:gd name="connsiteY15" fmla="*/ 1783933 h 1896474"/>
                  <a:gd name="connsiteX16" fmla="*/ 14647 w 6482362"/>
                  <a:gd name="connsiteY16" fmla="*/ 1896474 h 1896474"/>
                  <a:gd name="connsiteX17" fmla="*/ 291304 w 6482362"/>
                  <a:gd name="connsiteY17" fmla="*/ 1047716 h 1896474"/>
                  <a:gd name="connsiteX0" fmla="*/ 291304 w 6482362"/>
                  <a:gd name="connsiteY0" fmla="*/ 1047716 h 1896474"/>
                  <a:gd name="connsiteX1" fmla="*/ 1136545 w 6482362"/>
                  <a:gd name="connsiteY1" fmla="*/ 7593 h 1896474"/>
                  <a:gd name="connsiteX2" fmla="*/ 1771771 w 6482362"/>
                  <a:gd name="connsiteY2" fmla="*/ 57150 h 1896474"/>
                  <a:gd name="connsiteX3" fmla="*/ 2448046 w 6482362"/>
                  <a:gd name="connsiteY3" fmla="*/ 0 h 1896474"/>
                  <a:gd name="connsiteX4" fmla="*/ 3124321 w 6482362"/>
                  <a:gd name="connsiteY4" fmla="*/ 47625 h 1896474"/>
                  <a:gd name="connsiteX5" fmla="*/ 5280051 w 6482362"/>
                  <a:gd name="connsiteY5" fmla="*/ 30746 h 1896474"/>
                  <a:gd name="connsiteX6" fmla="*/ 6087192 w 6482362"/>
                  <a:gd name="connsiteY6" fmla="*/ 1089919 h 1896474"/>
                  <a:gd name="connsiteX7" fmla="*/ 6448256 w 6482362"/>
                  <a:gd name="connsiteY7" fmla="*/ 1854272 h 1896474"/>
                  <a:gd name="connsiteX8" fmla="*/ 5735498 w 6482362"/>
                  <a:gd name="connsiteY8" fmla="*/ 1699527 h 1896474"/>
                  <a:gd name="connsiteX9" fmla="*/ 5088385 w 6482362"/>
                  <a:gd name="connsiteY9" fmla="*/ 1727663 h 1896474"/>
                  <a:gd name="connsiteX10" fmla="*/ 4525678 w 6482362"/>
                  <a:gd name="connsiteY10" fmla="*/ 1727663 h 1896474"/>
                  <a:gd name="connsiteX11" fmla="*/ 3977038 w 6482362"/>
                  <a:gd name="connsiteY11" fmla="*/ 1741730 h 1896474"/>
                  <a:gd name="connsiteX12" fmla="*/ 3343992 w 6482362"/>
                  <a:gd name="connsiteY12" fmla="*/ 1713595 h 1896474"/>
                  <a:gd name="connsiteX13" fmla="*/ 2654675 w 6482362"/>
                  <a:gd name="connsiteY13" fmla="*/ 1727663 h 1896474"/>
                  <a:gd name="connsiteX14" fmla="*/ 1712139 w 6482362"/>
                  <a:gd name="connsiteY14" fmla="*/ 1741730 h 1896474"/>
                  <a:gd name="connsiteX15" fmla="*/ 1022822 w 6482362"/>
                  <a:gd name="connsiteY15" fmla="*/ 1699527 h 1896474"/>
                  <a:gd name="connsiteX16" fmla="*/ 699265 w 6482362"/>
                  <a:gd name="connsiteY16" fmla="*/ 1783933 h 1896474"/>
                  <a:gd name="connsiteX17" fmla="*/ 14647 w 6482362"/>
                  <a:gd name="connsiteY17" fmla="*/ 1896474 h 1896474"/>
                  <a:gd name="connsiteX18" fmla="*/ 291304 w 6482362"/>
                  <a:gd name="connsiteY18" fmla="*/ 1047716 h 1896474"/>
                  <a:gd name="connsiteX0" fmla="*/ 291304 w 6482362"/>
                  <a:gd name="connsiteY0" fmla="*/ 1057241 h 1905999"/>
                  <a:gd name="connsiteX1" fmla="*/ 1136545 w 6482362"/>
                  <a:gd name="connsiteY1" fmla="*/ 17118 h 1905999"/>
                  <a:gd name="connsiteX2" fmla="*/ 1771771 w 6482362"/>
                  <a:gd name="connsiteY2" fmla="*/ 66675 h 1905999"/>
                  <a:gd name="connsiteX3" fmla="*/ 2448046 w 6482362"/>
                  <a:gd name="connsiteY3" fmla="*/ 9525 h 1905999"/>
                  <a:gd name="connsiteX4" fmla="*/ 3124321 w 6482362"/>
                  <a:gd name="connsiteY4" fmla="*/ 57150 h 1905999"/>
                  <a:gd name="connsiteX5" fmla="*/ 3667246 w 6482362"/>
                  <a:gd name="connsiteY5" fmla="*/ 0 h 1905999"/>
                  <a:gd name="connsiteX6" fmla="*/ 5280051 w 6482362"/>
                  <a:gd name="connsiteY6" fmla="*/ 40271 h 1905999"/>
                  <a:gd name="connsiteX7" fmla="*/ 6087192 w 6482362"/>
                  <a:gd name="connsiteY7" fmla="*/ 1099444 h 1905999"/>
                  <a:gd name="connsiteX8" fmla="*/ 6448256 w 6482362"/>
                  <a:gd name="connsiteY8" fmla="*/ 1863797 h 1905999"/>
                  <a:gd name="connsiteX9" fmla="*/ 5735498 w 6482362"/>
                  <a:gd name="connsiteY9" fmla="*/ 1709052 h 1905999"/>
                  <a:gd name="connsiteX10" fmla="*/ 5088385 w 6482362"/>
                  <a:gd name="connsiteY10" fmla="*/ 1737188 h 1905999"/>
                  <a:gd name="connsiteX11" fmla="*/ 4525678 w 6482362"/>
                  <a:gd name="connsiteY11" fmla="*/ 1737188 h 1905999"/>
                  <a:gd name="connsiteX12" fmla="*/ 3977038 w 6482362"/>
                  <a:gd name="connsiteY12" fmla="*/ 1751255 h 1905999"/>
                  <a:gd name="connsiteX13" fmla="*/ 3343992 w 6482362"/>
                  <a:gd name="connsiteY13" fmla="*/ 1723120 h 1905999"/>
                  <a:gd name="connsiteX14" fmla="*/ 2654675 w 6482362"/>
                  <a:gd name="connsiteY14" fmla="*/ 1737188 h 1905999"/>
                  <a:gd name="connsiteX15" fmla="*/ 1712139 w 6482362"/>
                  <a:gd name="connsiteY15" fmla="*/ 1751255 h 1905999"/>
                  <a:gd name="connsiteX16" fmla="*/ 1022822 w 6482362"/>
                  <a:gd name="connsiteY16" fmla="*/ 1709052 h 1905999"/>
                  <a:gd name="connsiteX17" fmla="*/ 699265 w 6482362"/>
                  <a:gd name="connsiteY17" fmla="*/ 1793458 h 1905999"/>
                  <a:gd name="connsiteX18" fmla="*/ 14647 w 6482362"/>
                  <a:gd name="connsiteY18" fmla="*/ 1905999 h 1905999"/>
                  <a:gd name="connsiteX19" fmla="*/ 291304 w 6482362"/>
                  <a:gd name="connsiteY19" fmla="*/ 1057241 h 1905999"/>
                  <a:gd name="connsiteX0" fmla="*/ 291304 w 6482362"/>
                  <a:gd name="connsiteY0" fmla="*/ 1057241 h 1905999"/>
                  <a:gd name="connsiteX1" fmla="*/ 1136545 w 6482362"/>
                  <a:gd name="connsiteY1" fmla="*/ 17118 h 1905999"/>
                  <a:gd name="connsiteX2" fmla="*/ 1771771 w 6482362"/>
                  <a:gd name="connsiteY2" fmla="*/ 66675 h 1905999"/>
                  <a:gd name="connsiteX3" fmla="*/ 2448046 w 6482362"/>
                  <a:gd name="connsiteY3" fmla="*/ 9525 h 1905999"/>
                  <a:gd name="connsiteX4" fmla="*/ 3124321 w 6482362"/>
                  <a:gd name="connsiteY4" fmla="*/ 57150 h 1905999"/>
                  <a:gd name="connsiteX5" fmla="*/ 3667246 w 6482362"/>
                  <a:gd name="connsiteY5" fmla="*/ 0 h 1905999"/>
                  <a:gd name="connsiteX6" fmla="*/ 4400671 w 6482362"/>
                  <a:gd name="connsiteY6" fmla="*/ 85726 h 1905999"/>
                  <a:gd name="connsiteX7" fmla="*/ 5280051 w 6482362"/>
                  <a:gd name="connsiteY7" fmla="*/ 40271 h 1905999"/>
                  <a:gd name="connsiteX8" fmla="*/ 6087192 w 6482362"/>
                  <a:gd name="connsiteY8" fmla="*/ 1099444 h 1905999"/>
                  <a:gd name="connsiteX9" fmla="*/ 6448256 w 6482362"/>
                  <a:gd name="connsiteY9" fmla="*/ 1863797 h 1905999"/>
                  <a:gd name="connsiteX10" fmla="*/ 5735498 w 6482362"/>
                  <a:gd name="connsiteY10" fmla="*/ 1709052 h 1905999"/>
                  <a:gd name="connsiteX11" fmla="*/ 5088385 w 6482362"/>
                  <a:gd name="connsiteY11" fmla="*/ 1737188 h 1905999"/>
                  <a:gd name="connsiteX12" fmla="*/ 4525678 w 6482362"/>
                  <a:gd name="connsiteY12" fmla="*/ 1737188 h 1905999"/>
                  <a:gd name="connsiteX13" fmla="*/ 3977038 w 6482362"/>
                  <a:gd name="connsiteY13" fmla="*/ 1751255 h 1905999"/>
                  <a:gd name="connsiteX14" fmla="*/ 3343992 w 6482362"/>
                  <a:gd name="connsiteY14" fmla="*/ 1723120 h 1905999"/>
                  <a:gd name="connsiteX15" fmla="*/ 2654675 w 6482362"/>
                  <a:gd name="connsiteY15" fmla="*/ 1737188 h 1905999"/>
                  <a:gd name="connsiteX16" fmla="*/ 1712139 w 6482362"/>
                  <a:gd name="connsiteY16" fmla="*/ 1751255 h 1905999"/>
                  <a:gd name="connsiteX17" fmla="*/ 1022822 w 6482362"/>
                  <a:gd name="connsiteY17" fmla="*/ 1709052 h 1905999"/>
                  <a:gd name="connsiteX18" fmla="*/ 699265 w 6482362"/>
                  <a:gd name="connsiteY18" fmla="*/ 1793458 h 1905999"/>
                  <a:gd name="connsiteX19" fmla="*/ 14647 w 6482362"/>
                  <a:gd name="connsiteY19" fmla="*/ 1905999 h 1905999"/>
                  <a:gd name="connsiteX20" fmla="*/ 291304 w 6482362"/>
                  <a:gd name="connsiteY20" fmla="*/ 1057241 h 1905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482362" h="1905999">
                    <a:moveTo>
                      <a:pt x="291304" y="1057241"/>
                    </a:moveTo>
                    <a:lnTo>
                      <a:pt x="1136545" y="17118"/>
                    </a:lnTo>
                    <a:cubicBezTo>
                      <a:pt x="1348287" y="17762"/>
                      <a:pt x="1560029" y="66031"/>
                      <a:pt x="1771771" y="66675"/>
                    </a:cubicBezTo>
                    <a:cubicBezTo>
                      <a:pt x="1990846" y="60325"/>
                      <a:pt x="2228971" y="15875"/>
                      <a:pt x="2448046" y="9525"/>
                    </a:cubicBezTo>
                    <a:cubicBezTo>
                      <a:pt x="2638546" y="9525"/>
                      <a:pt x="2933821" y="57150"/>
                      <a:pt x="3124321" y="57150"/>
                    </a:cubicBezTo>
                    <a:cubicBezTo>
                      <a:pt x="3286246" y="57150"/>
                      <a:pt x="3505321" y="0"/>
                      <a:pt x="3667246" y="0"/>
                    </a:cubicBezTo>
                    <a:cubicBezTo>
                      <a:pt x="3899021" y="6350"/>
                      <a:pt x="4168896" y="79376"/>
                      <a:pt x="4400671" y="85726"/>
                    </a:cubicBezTo>
                    <a:lnTo>
                      <a:pt x="5280051" y="40271"/>
                    </a:lnTo>
                    <a:cubicBezTo>
                      <a:pt x="5940450" y="576406"/>
                      <a:pt x="5972306" y="731339"/>
                      <a:pt x="6087192" y="1099444"/>
                    </a:cubicBezTo>
                    <a:cubicBezTo>
                      <a:pt x="5918379" y="1605761"/>
                      <a:pt x="6645084" y="1863797"/>
                      <a:pt x="6448256" y="1863797"/>
                    </a:cubicBezTo>
                    <a:cubicBezTo>
                      <a:pt x="6391985" y="1977121"/>
                      <a:pt x="5962143" y="1730153"/>
                      <a:pt x="5735498" y="1709052"/>
                    </a:cubicBezTo>
                    <a:cubicBezTo>
                      <a:pt x="5508853" y="1687951"/>
                      <a:pt x="5292366" y="1744222"/>
                      <a:pt x="5088385" y="1737188"/>
                    </a:cubicBezTo>
                    <a:cubicBezTo>
                      <a:pt x="4884404" y="1730154"/>
                      <a:pt x="4710902" y="1741877"/>
                      <a:pt x="4525678" y="1737188"/>
                    </a:cubicBezTo>
                    <a:cubicBezTo>
                      <a:pt x="4340454" y="1732499"/>
                      <a:pt x="4173986" y="1762978"/>
                      <a:pt x="3977038" y="1751255"/>
                    </a:cubicBezTo>
                    <a:cubicBezTo>
                      <a:pt x="3737887" y="1908344"/>
                      <a:pt x="3564386" y="1739532"/>
                      <a:pt x="3343992" y="1723120"/>
                    </a:cubicBezTo>
                    <a:cubicBezTo>
                      <a:pt x="2826615" y="1713742"/>
                      <a:pt x="2921961" y="1917723"/>
                      <a:pt x="2654675" y="1737188"/>
                    </a:cubicBezTo>
                    <a:cubicBezTo>
                      <a:pt x="2331118" y="1727809"/>
                      <a:pt x="2162305" y="1774702"/>
                      <a:pt x="1712139" y="1751255"/>
                    </a:cubicBezTo>
                    <a:cubicBezTo>
                      <a:pt x="922786" y="1737187"/>
                      <a:pt x="1186945" y="1805182"/>
                      <a:pt x="1022822" y="1709052"/>
                    </a:cubicBezTo>
                    <a:cubicBezTo>
                      <a:pt x="953266" y="1666849"/>
                      <a:pt x="862605" y="1774701"/>
                      <a:pt x="699265" y="1793458"/>
                    </a:cubicBezTo>
                    <a:lnTo>
                      <a:pt x="14647" y="1905999"/>
                    </a:lnTo>
                    <a:cubicBezTo>
                      <a:pt x="-83707" y="1638713"/>
                      <a:pt x="347575" y="1788642"/>
                      <a:pt x="291304" y="105724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472C4">
                      <a:lumMod val="5000"/>
                      <a:lumOff val="95000"/>
                    </a:srgbClr>
                  </a:gs>
                  <a:gs pos="100000">
                    <a:srgbClr val="ED7D31">
                      <a:lumMod val="20000"/>
                      <a:lumOff val="80000"/>
                    </a:srgbClr>
                  </a:gs>
                </a:gsLst>
                <a:lin ang="5400000" scaled="1"/>
              </a:gra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56" name="emojimouth">
            <a:hlinkClick r:id="" action="ppaction://media"/>
            <a:extLst>
              <a:ext uri="{FF2B5EF4-FFF2-40B4-BE49-F238E27FC236}">
                <a16:creationId xmlns:a16="http://schemas.microsoft.com/office/drawing/2014/main" id="{FD4BC7E0-3F66-C7B1-28AE-A984165391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4469917" y="4319561"/>
            <a:ext cx="155688" cy="113897"/>
          </a:xfrm>
          <a:prstGeom prst="rect">
            <a:avLst/>
          </a:prstGeom>
        </p:spPr>
      </p:pic>
      <p:pic>
        <p:nvPicPr>
          <p:cNvPr id="57" name="AIVoiceGenerator_com_27-12-2024T15_4_33_ en-US-Neural2-F">
            <a:hlinkClick r:id="" action="ppaction://media"/>
            <a:extLst>
              <a:ext uri="{FF2B5EF4-FFF2-40B4-BE49-F238E27FC236}">
                <a16:creationId xmlns:a16="http://schemas.microsoft.com/office/drawing/2014/main" id="{F02A1138-F118-A00E-6D16-2DCCC8C8082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20025" y="34960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592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0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6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9EFADCF3-68CD-76CB-C0C0-999E2F8B701E}"/>
              </a:ext>
            </a:extLst>
          </p:cNvPr>
          <p:cNvSpPr/>
          <p:nvPr/>
        </p:nvSpPr>
        <p:spPr>
          <a:xfrm>
            <a:off x="-44300" y="5786681"/>
            <a:ext cx="9423400" cy="64053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6DDDE714-E541-854B-5D09-C940593D2649}"/>
              </a:ext>
            </a:extLst>
          </p:cNvPr>
          <p:cNvSpPr/>
          <p:nvPr/>
        </p:nvSpPr>
        <p:spPr>
          <a:xfrm>
            <a:off x="905461" y="6098366"/>
            <a:ext cx="302950" cy="1550915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0A282DAC-6FB5-6AF7-901B-58DD0D00BAEA}"/>
              </a:ext>
            </a:extLst>
          </p:cNvPr>
          <p:cNvSpPr/>
          <p:nvPr/>
        </p:nvSpPr>
        <p:spPr>
          <a:xfrm>
            <a:off x="5914961" y="6019660"/>
            <a:ext cx="302950" cy="1550915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4CEC450-BF69-79ED-E1B9-5BB5EA24373B}"/>
              </a:ext>
            </a:extLst>
          </p:cNvPr>
          <p:cNvGrpSpPr/>
          <p:nvPr/>
        </p:nvGrpSpPr>
        <p:grpSpPr>
          <a:xfrm>
            <a:off x="-83882" y="3001770"/>
            <a:ext cx="7025764" cy="4648385"/>
            <a:chOff x="1239664" y="777461"/>
            <a:chExt cx="9356614" cy="619052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29DA137-AFAD-2C5A-C5A0-375FB324770E}"/>
                </a:ext>
              </a:extLst>
            </p:cNvPr>
            <p:cNvSpPr/>
            <p:nvPr/>
          </p:nvSpPr>
          <p:spPr>
            <a:xfrm>
              <a:off x="3961637" y="777461"/>
              <a:ext cx="3873101" cy="1920300"/>
            </a:xfrm>
            <a:prstGeom prst="roundRect">
              <a:avLst>
                <a:gd name="adj" fmla="val 8219"/>
              </a:avLst>
            </a:prstGeom>
            <a:gradFill>
              <a:gsLst>
                <a:gs pos="0">
                  <a:srgbClr val="4472C4">
                    <a:lumMod val="5000"/>
                    <a:lumOff val="95000"/>
                  </a:srgbClr>
                </a:gs>
                <a:gs pos="100000">
                  <a:sysClr val="window" lastClr="FFFFFF">
                    <a:lumMod val="75000"/>
                  </a:sysClr>
                </a:gs>
                <a:gs pos="84000">
                  <a:srgbClr val="E7E6E6"/>
                </a:gs>
              </a:gsLst>
              <a:lin ang="5400000" scaled="1"/>
            </a:gradFill>
            <a:ln w="762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6B40651-52CA-8D2B-F6AC-3ABDB2F9F7E7}"/>
                </a:ext>
              </a:extLst>
            </p:cNvPr>
            <p:cNvGrpSpPr/>
            <p:nvPr/>
          </p:nvGrpSpPr>
          <p:grpSpPr>
            <a:xfrm>
              <a:off x="7555367" y="1545802"/>
              <a:ext cx="1771815" cy="2594810"/>
              <a:chOff x="4178699" y="6339747"/>
              <a:chExt cx="2350250" cy="3441926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6FC0A8CE-C3E9-F8ED-37D1-5578FB5D0CF5}"/>
                  </a:ext>
                </a:extLst>
              </p:cNvPr>
              <p:cNvGrpSpPr/>
              <p:nvPr/>
            </p:nvGrpSpPr>
            <p:grpSpPr>
              <a:xfrm flipH="1">
                <a:off x="4222488" y="6342970"/>
                <a:ext cx="2306461" cy="3438703"/>
                <a:chOff x="-704602" y="7985701"/>
                <a:chExt cx="2975591" cy="4436308"/>
              </a:xfrm>
            </p:grpSpPr>
            <p:sp>
              <p:nvSpPr>
                <p:cNvPr id="10" name="Freeform: Shape 9">
                  <a:extLst>
                    <a:ext uri="{FF2B5EF4-FFF2-40B4-BE49-F238E27FC236}">
                      <a16:creationId xmlns:a16="http://schemas.microsoft.com/office/drawing/2014/main" id="{99A7E59E-64B3-487F-013B-5C7B39926D90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CFB86347-45EC-C5AF-20BC-AC7F51B8077C}"/>
                    </a:ext>
                  </a:extLst>
                </p:cNvPr>
                <p:cNvGrpSpPr/>
                <p:nvPr/>
              </p:nvGrpSpPr>
              <p:grpSpPr>
                <a:xfrm>
                  <a:off x="-265885" y="8343462"/>
                  <a:ext cx="2536874" cy="4078547"/>
                  <a:chOff x="-265885" y="8343462"/>
                  <a:chExt cx="2536874" cy="4078547"/>
                </a:xfrm>
              </p:grpSpPr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2CD9D82F-4108-AD39-8CF5-B6B24A164CA3}"/>
                      </a:ext>
                    </a:extLst>
                  </p:cNvPr>
                  <p:cNvSpPr/>
                  <p:nvPr/>
                </p:nvSpPr>
                <p:spPr>
                  <a:xfrm rot="20614116" flipH="1">
                    <a:off x="1585305" y="9804482"/>
                    <a:ext cx="649910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98A30FB3-4845-5E53-D35F-9E523C41CB3C}"/>
                      </a:ext>
                    </a:extLst>
                  </p:cNvPr>
                  <p:cNvCxnSpPr>
                    <a:cxnSpLocks/>
                    <a:endCxn id="22" idx="3"/>
                  </p:cNvCxnSpPr>
                  <p:nvPr/>
                </p:nvCxnSpPr>
                <p:spPr>
                  <a:xfrm>
                    <a:off x="1376460" y="10658533"/>
                    <a:ext cx="13994" cy="154846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2" name="Straight Connector 11">
                    <a:extLst>
                      <a:ext uri="{FF2B5EF4-FFF2-40B4-BE49-F238E27FC236}">
                        <a16:creationId xmlns:a16="http://schemas.microsoft.com/office/drawing/2014/main" id="{EF4C80F1-1F49-4CF4-E58F-724E2AE1A62E}"/>
                      </a:ext>
                    </a:extLst>
                  </p:cNvPr>
                  <p:cNvCxnSpPr>
                    <a:cxnSpLocks/>
                    <a:endCxn id="15" idx="3"/>
                  </p:cNvCxnSpPr>
                  <p:nvPr/>
                </p:nvCxnSpPr>
                <p:spPr>
                  <a:xfrm flipH="1">
                    <a:off x="645703" y="10579503"/>
                    <a:ext cx="12197" cy="1642196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39BF0609-6A31-C367-68A4-1139B7650826}"/>
                      </a:ext>
                    </a:extLst>
                  </p:cNvPr>
                  <p:cNvSpPr/>
                  <p:nvPr/>
                </p:nvSpPr>
                <p:spPr>
                  <a:xfrm>
                    <a:off x="-265885" y="8343462"/>
                    <a:ext cx="2536874" cy="2447778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" name="Oval 13">
                    <a:extLst>
                      <a:ext uri="{FF2B5EF4-FFF2-40B4-BE49-F238E27FC236}">
                        <a16:creationId xmlns:a16="http://schemas.microsoft.com/office/drawing/2014/main" id="{D64E7A97-9566-68C3-84DF-8CDC298FE8B1}"/>
                      </a:ext>
                    </a:extLst>
                  </p:cNvPr>
                  <p:cNvSpPr/>
                  <p:nvPr/>
                </p:nvSpPr>
                <p:spPr>
                  <a:xfrm>
                    <a:off x="605544" y="9209240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" name="Rectangle: Top Corners Rounded 14">
                    <a:extLst>
                      <a:ext uri="{FF2B5EF4-FFF2-40B4-BE49-F238E27FC236}">
                        <a16:creationId xmlns:a16="http://schemas.microsoft.com/office/drawing/2014/main" id="{355E0CB4-B06E-EE64-1AAD-ED735AE2DF9A}"/>
                      </a:ext>
                    </a:extLst>
                  </p:cNvPr>
                  <p:cNvSpPr/>
                  <p:nvPr/>
                </p:nvSpPr>
                <p:spPr>
                  <a:xfrm>
                    <a:off x="310955" y="12221700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" name="Freeform: Shape 15">
                    <a:extLst>
                      <a:ext uri="{FF2B5EF4-FFF2-40B4-BE49-F238E27FC236}">
                        <a16:creationId xmlns:a16="http://schemas.microsoft.com/office/drawing/2014/main" id="{C1BC99FB-29AE-AC1F-3983-C97CF9EFBB2F}"/>
                      </a:ext>
                    </a:extLst>
                  </p:cNvPr>
                  <p:cNvSpPr/>
                  <p:nvPr/>
                </p:nvSpPr>
                <p:spPr>
                  <a:xfrm rot="20353305">
                    <a:off x="163731" y="9726802"/>
                    <a:ext cx="738792" cy="1100210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" name="Freeform: Shape 16">
                    <a:extLst>
                      <a:ext uri="{FF2B5EF4-FFF2-40B4-BE49-F238E27FC236}">
                        <a16:creationId xmlns:a16="http://schemas.microsoft.com/office/drawing/2014/main" id="{8AC0CBF3-8DA5-A3D7-E9C6-63AE47983023}"/>
                      </a:ext>
                    </a:extLst>
                  </p:cNvPr>
                  <p:cNvSpPr/>
                  <p:nvPr/>
                </p:nvSpPr>
                <p:spPr>
                  <a:xfrm>
                    <a:off x="1179713" y="9624384"/>
                    <a:ext cx="70261" cy="179438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62DFFC61-A5EB-ABE8-40F9-78FBD5D82C23}"/>
                      </a:ext>
                    </a:extLst>
                  </p:cNvPr>
                  <p:cNvSpPr/>
                  <p:nvPr/>
                </p:nvSpPr>
                <p:spPr>
                  <a:xfrm>
                    <a:off x="1488138" y="9209240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" name="Oval 18">
                    <a:extLst>
                      <a:ext uri="{FF2B5EF4-FFF2-40B4-BE49-F238E27FC236}">
                        <a16:creationId xmlns:a16="http://schemas.microsoft.com/office/drawing/2014/main" id="{6048DA88-ED37-A8E6-F247-050122806DCC}"/>
                      </a:ext>
                    </a:extLst>
                  </p:cNvPr>
                  <p:cNvSpPr/>
                  <p:nvPr/>
                </p:nvSpPr>
                <p:spPr>
                  <a:xfrm>
                    <a:off x="732596" y="9326851"/>
                    <a:ext cx="100007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ABF51AA0-7945-5EC2-9279-3F66EB471AEB}"/>
                      </a:ext>
                    </a:extLst>
                  </p:cNvPr>
                  <p:cNvSpPr/>
                  <p:nvPr/>
                </p:nvSpPr>
                <p:spPr>
                  <a:xfrm>
                    <a:off x="1573949" y="9322485"/>
                    <a:ext cx="100008" cy="130462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Rectangle: Top Corners Rounded 21">
                    <a:extLst>
                      <a:ext uri="{FF2B5EF4-FFF2-40B4-BE49-F238E27FC236}">
                        <a16:creationId xmlns:a16="http://schemas.microsoft.com/office/drawing/2014/main" id="{DF0E3D6E-C038-18B5-4FB0-E59273428188}"/>
                      </a:ext>
                    </a:extLst>
                  </p:cNvPr>
                  <p:cNvSpPr/>
                  <p:nvPr/>
                </p:nvSpPr>
                <p:spPr>
                  <a:xfrm>
                    <a:off x="1055707" y="12206993"/>
                    <a:ext cx="669495" cy="200309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0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0FF9A390-0B49-D541-104A-B3018584141B}"/>
                  </a:ext>
                </a:extLst>
              </p:cNvPr>
              <p:cNvSpPr/>
              <p:nvPr/>
            </p:nvSpPr>
            <p:spPr>
              <a:xfrm>
                <a:off x="4178699" y="6339747"/>
                <a:ext cx="2203153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3D846F62-AE11-1F4B-7DF9-97E27F632DBE}"/>
                  </a:ext>
                </a:extLst>
              </p:cNvPr>
              <p:cNvGrpSpPr/>
              <p:nvPr/>
            </p:nvGrpSpPr>
            <p:grpSpPr>
              <a:xfrm>
                <a:off x="5284902" y="6347744"/>
                <a:ext cx="1054010" cy="1558727"/>
                <a:chOff x="5284902" y="6347744"/>
                <a:chExt cx="1054010" cy="1558727"/>
              </a:xfrm>
            </p:grpSpPr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6149F6AD-65F9-9236-361B-0ECE54616E4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F45E695F-13C7-8BF3-F8D6-6E639F8A4394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CFD87365-FABE-A359-64CC-D69B91D11D2F}"/>
                    </a:ext>
                  </a:extLst>
                </p:cNvPr>
                <p:cNvSpPr/>
                <p:nvPr/>
              </p:nvSpPr>
              <p:spPr>
                <a:xfrm rot="20615175" flipH="1">
                  <a:off x="5284902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8D560F8-A344-E4D5-47B0-D7A319C40131}"/>
                </a:ext>
              </a:extLst>
            </p:cNvPr>
            <p:cNvGrpSpPr/>
            <p:nvPr/>
          </p:nvGrpSpPr>
          <p:grpSpPr>
            <a:xfrm flipH="1">
              <a:off x="1819245" y="3301293"/>
              <a:ext cx="1176223" cy="1704619"/>
              <a:chOff x="8153826" y="3365398"/>
              <a:chExt cx="647030" cy="93769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516EB0E-7064-D50B-B8A7-A24C04DE5CD6}"/>
                  </a:ext>
                </a:extLst>
              </p:cNvPr>
              <p:cNvSpPr/>
              <p:nvPr/>
            </p:nvSpPr>
            <p:spPr>
              <a:xfrm>
                <a:off x="8747870" y="3962099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B46D2C98-2D2F-1606-C5B4-A9AAB178A2D6}"/>
                  </a:ext>
                </a:extLst>
              </p:cNvPr>
              <p:cNvGrpSpPr/>
              <p:nvPr/>
            </p:nvGrpSpPr>
            <p:grpSpPr>
              <a:xfrm>
                <a:off x="8153826" y="3365398"/>
                <a:ext cx="647030" cy="674899"/>
                <a:chOff x="8153826" y="3365398"/>
                <a:chExt cx="647030" cy="674899"/>
              </a:xfrm>
            </p:grpSpPr>
            <p:sp>
              <p:nvSpPr>
                <p:cNvPr id="27" name="Rectangle 10">
                  <a:extLst>
                    <a:ext uri="{FF2B5EF4-FFF2-40B4-BE49-F238E27FC236}">
                      <a16:creationId xmlns:a16="http://schemas.microsoft.com/office/drawing/2014/main" id="{B3FC7617-460A-EA5A-EE09-8752A270AC55}"/>
                    </a:ext>
                  </a:extLst>
                </p:cNvPr>
                <p:cNvSpPr/>
                <p:nvPr/>
              </p:nvSpPr>
              <p:spPr>
                <a:xfrm>
                  <a:off x="8278838" y="3365398"/>
                  <a:ext cx="522018" cy="628225"/>
                </a:xfrm>
                <a:custGeom>
                  <a:avLst/>
                  <a:gdLst>
                    <a:gd name="connsiteX0" fmla="*/ 0 w 501538"/>
                    <a:gd name="connsiteY0" fmla="*/ 0 h 445021"/>
                    <a:gd name="connsiteX1" fmla="*/ 501538 w 501538"/>
                    <a:gd name="connsiteY1" fmla="*/ 0 h 445021"/>
                    <a:gd name="connsiteX2" fmla="*/ 501538 w 501538"/>
                    <a:gd name="connsiteY2" fmla="*/ 445021 h 445021"/>
                    <a:gd name="connsiteX3" fmla="*/ 0 w 501538"/>
                    <a:gd name="connsiteY3" fmla="*/ 445021 h 445021"/>
                    <a:gd name="connsiteX4" fmla="*/ 0 w 501538"/>
                    <a:gd name="connsiteY4" fmla="*/ 0 h 445021"/>
                    <a:gd name="connsiteX0" fmla="*/ 0 w 516778"/>
                    <a:gd name="connsiteY0" fmla="*/ 0 h 589801"/>
                    <a:gd name="connsiteX1" fmla="*/ 501538 w 516778"/>
                    <a:gd name="connsiteY1" fmla="*/ 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16778"/>
                    <a:gd name="connsiteY0" fmla="*/ 0 h 589801"/>
                    <a:gd name="connsiteX1" fmla="*/ 516778 w 516778"/>
                    <a:gd name="connsiteY1" fmla="*/ 99060 h 589801"/>
                    <a:gd name="connsiteX2" fmla="*/ 516778 w 516778"/>
                    <a:gd name="connsiteY2" fmla="*/ 589801 h 589801"/>
                    <a:gd name="connsiteX3" fmla="*/ 0 w 516778"/>
                    <a:gd name="connsiteY3" fmla="*/ 445021 h 589801"/>
                    <a:gd name="connsiteX4" fmla="*/ 0 w 516778"/>
                    <a:gd name="connsiteY4" fmla="*/ 0 h 589801"/>
                    <a:gd name="connsiteX0" fmla="*/ 0 w 522018"/>
                    <a:gd name="connsiteY0" fmla="*/ 0 h 628225"/>
                    <a:gd name="connsiteX1" fmla="*/ 516778 w 522018"/>
                    <a:gd name="connsiteY1" fmla="*/ 99060 h 628225"/>
                    <a:gd name="connsiteX2" fmla="*/ 522018 w 522018"/>
                    <a:gd name="connsiteY2" fmla="*/ 628225 h 628225"/>
                    <a:gd name="connsiteX3" fmla="*/ 0 w 522018"/>
                    <a:gd name="connsiteY3" fmla="*/ 445021 h 628225"/>
                    <a:gd name="connsiteX4" fmla="*/ 0 w 522018"/>
                    <a:gd name="connsiteY4" fmla="*/ 0 h 6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018" h="628225">
                      <a:moveTo>
                        <a:pt x="0" y="0"/>
                      </a:moveTo>
                      <a:lnTo>
                        <a:pt x="516778" y="99060"/>
                      </a:lnTo>
                      <a:cubicBezTo>
                        <a:pt x="455818" y="384560"/>
                        <a:pt x="522018" y="464645"/>
                        <a:pt x="522018" y="628225"/>
                      </a:cubicBezTo>
                      <a:lnTo>
                        <a:pt x="0" y="445021"/>
                      </a:lnTo>
                      <a:cubicBezTo>
                        <a:pt x="0" y="296681"/>
                        <a:pt x="60960" y="194060"/>
                        <a:pt x="0" y="0"/>
                      </a:cubicBez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Rectangle 11">
                  <a:extLst>
                    <a:ext uri="{FF2B5EF4-FFF2-40B4-BE49-F238E27FC236}">
                      <a16:creationId xmlns:a16="http://schemas.microsoft.com/office/drawing/2014/main" id="{98C6C7B2-BDEA-D647-6B77-FD04EA29E29C}"/>
                    </a:ext>
                  </a:extLst>
                </p:cNvPr>
                <p:cNvSpPr/>
                <p:nvPr/>
              </p:nvSpPr>
              <p:spPr>
                <a:xfrm>
                  <a:off x="8153826" y="3812036"/>
                  <a:ext cx="640134" cy="228261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156042 w 586740"/>
                    <a:gd name="connsiteY0" fmla="*/ 0 h 153751"/>
                    <a:gd name="connsiteX1" fmla="*/ 586740 w 586740"/>
                    <a:gd name="connsiteY1" fmla="*/ 80612 h 153751"/>
                    <a:gd name="connsiteX2" fmla="*/ 472440 w 586740"/>
                    <a:gd name="connsiteY2" fmla="*/ 153751 h 153751"/>
                    <a:gd name="connsiteX3" fmla="*/ 0 w 586740"/>
                    <a:gd name="connsiteY3" fmla="*/ 39451 h 153751"/>
                    <a:gd name="connsiteX4" fmla="*/ 156042 w 586740"/>
                    <a:gd name="connsiteY4" fmla="*/ 0 h 153751"/>
                    <a:gd name="connsiteX0" fmla="*/ 164026 w 594724"/>
                    <a:gd name="connsiteY0" fmla="*/ 0 h 153751"/>
                    <a:gd name="connsiteX1" fmla="*/ 594724 w 594724"/>
                    <a:gd name="connsiteY1" fmla="*/ 80612 h 153751"/>
                    <a:gd name="connsiteX2" fmla="*/ 480424 w 594724"/>
                    <a:gd name="connsiteY2" fmla="*/ 153751 h 153751"/>
                    <a:gd name="connsiteX3" fmla="*/ 0 w 594724"/>
                    <a:gd name="connsiteY3" fmla="*/ 65268 h 153751"/>
                    <a:gd name="connsiteX4" fmla="*/ 164026 w 594724"/>
                    <a:gd name="connsiteY4" fmla="*/ 0 h 153751"/>
                    <a:gd name="connsiteX0" fmla="*/ 164026 w 594724"/>
                    <a:gd name="connsiteY0" fmla="*/ 0 h 179568"/>
                    <a:gd name="connsiteX1" fmla="*/ 594724 w 594724"/>
                    <a:gd name="connsiteY1" fmla="*/ 80612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164026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164026 w 594724"/>
                    <a:gd name="connsiteY4" fmla="*/ 0 h 179568"/>
                    <a:gd name="connsiteX0" fmla="*/ 68215 w 594724"/>
                    <a:gd name="connsiteY0" fmla="*/ 0 h 179568"/>
                    <a:gd name="connsiteX1" fmla="*/ 594724 w 594724"/>
                    <a:gd name="connsiteY1" fmla="*/ 101266 h 179568"/>
                    <a:gd name="connsiteX2" fmla="*/ 464456 w 594724"/>
                    <a:gd name="connsiteY2" fmla="*/ 179568 h 179568"/>
                    <a:gd name="connsiteX3" fmla="*/ 0 w 594724"/>
                    <a:gd name="connsiteY3" fmla="*/ 65268 h 179568"/>
                    <a:gd name="connsiteX4" fmla="*/ 68215 w 594724"/>
                    <a:gd name="connsiteY4" fmla="*/ 0 h 179568"/>
                    <a:gd name="connsiteX0" fmla="*/ 44263 w 594724"/>
                    <a:gd name="connsiteY0" fmla="*/ 0 h 195059"/>
                    <a:gd name="connsiteX1" fmla="*/ 594724 w 594724"/>
                    <a:gd name="connsiteY1" fmla="*/ 116757 h 195059"/>
                    <a:gd name="connsiteX2" fmla="*/ 464456 w 594724"/>
                    <a:gd name="connsiteY2" fmla="*/ 195059 h 195059"/>
                    <a:gd name="connsiteX3" fmla="*/ 0 w 594724"/>
                    <a:gd name="connsiteY3" fmla="*/ 80759 h 195059"/>
                    <a:gd name="connsiteX4" fmla="*/ 44263 w 594724"/>
                    <a:gd name="connsiteY4" fmla="*/ 0 h 195059"/>
                    <a:gd name="connsiteX0" fmla="*/ 72208 w 594724"/>
                    <a:gd name="connsiteY0" fmla="*/ 0 h 186023"/>
                    <a:gd name="connsiteX1" fmla="*/ 594724 w 594724"/>
                    <a:gd name="connsiteY1" fmla="*/ 107721 h 186023"/>
                    <a:gd name="connsiteX2" fmla="*/ 464456 w 594724"/>
                    <a:gd name="connsiteY2" fmla="*/ 186023 h 186023"/>
                    <a:gd name="connsiteX3" fmla="*/ 0 w 594724"/>
                    <a:gd name="connsiteY3" fmla="*/ 71723 h 186023"/>
                    <a:gd name="connsiteX4" fmla="*/ 72208 w 594724"/>
                    <a:gd name="connsiteY4" fmla="*/ 0 h 186023"/>
                    <a:gd name="connsiteX0" fmla="*/ 91420 w 613936"/>
                    <a:gd name="connsiteY0" fmla="*/ 0 h 186023"/>
                    <a:gd name="connsiteX1" fmla="*/ 613936 w 613936"/>
                    <a:gd name="connsiteY1" fmla="*/ 107721 h 186023"/>
                    <a:gd name="connsiteX2" fmla="*/ 483668 w 613936"/>
                    <a:gd name="connsiteY2" fmla="*/ 186023 h 186023"/>
                    <a:gd name="connsiteX3" fmla="*/ 0 w 613936"/>
                    <a:gd name="connsiteY3" fmla="*/ 67205 h 186023"/>
                    <a:gd name="connsiteX4" fmla="*/ 91420 w 613936"/>
                    <a:gd name="connsiteY4" fmla="*/ 0 h 186023"/>
                    <a:gd name="connsiteX0" fmla="*/ 101899 w 624415"/>
                    <a:gd name="connsiteY0" fmla="*/ 0 h 186023"/>
                    <a:gd name="connsiteX1" fmla="*/ 624415 w 624415"/>
                    <a:gd name="connsiteY1" fmla="*/ 107721 h 186023"/>
                    <a:gd name="connsiteX2" fmla="*/ 494147 w 624415"/>
                    <a:gd name="connsiteY2" fmla="*/ 186023 h 186023"/>
                    <a:gd name="connsiteX3" fmla="*/ 0 w 624415"/>
                    <a:gd name="connsiteY3" fmla="*/ 62687 h 186023"/>
                    <a:gd name="connsiteX4" fmla="*/ 101899 w 624415"/>
                    <a:gd name="connsiteY4" fmla="*/ 0 h 186023"/>
                    <a:gd name="connsiteX0" fmla="*/ 101899 w 636641"/>
                    <a:gd name="connsiteY0" fmla="*/ 0 h 186023"/>
                    <a:gd name="connsiteX1" fmla="*/ 636641 w 636641"/>
                    <a:gd name="connsiteY1" fmla="*/ 133700 h 186023"/>
                    <a:gd name="connsiteX2" fmla="*/ 494147 w 636641"/>
                    <a:gd name="connsiteY2" fmla="*/ 186023 h 186023"/>
                    <a:gd name="connsiteX3" fmla="*/ 0 w 636641"/>
                    <a:gd name="connsiteY3" fmla="*/ 62687 h 186023"/>
                    <a:gd name="connsiteX4" fmla="*/ 101899 w 636641"/>
                    <a:gd name="connsiteY4" fmla="*/ 0 h 186023"/>
                    <a:gd name="connsiteX0" fmla="*/ 135083 w 636641"/>
                    <a:gd name="connsiteY0" fmla="*/ 0 h 174728"/>
                    <a:gd name="connsiteX1" fmla="*/ 636641 w 636641"/>
                    <a:gd name="connsiteY1" fmla="*/ 122405 h 174728"/>
                    <a:gd name="connsiteX2" fmla="*/ 494147 w 636641"/>
                    <a:gd name="connsiteY2" fmla="*/ 174728 h 174728"/>
                    <a:gd name="connsiteX3" fmla="*/ 0 w 636641"/>
                    <a:gd name="connsiteY3" fmla="*/ 51392 h 174728"/>
                    <a:gd name="connsiteX4" fmla="*/ 135083 w 636641"/>
                    <a:gd name="connsiteY4" fmla="*/ 0 h 174728"/>
                    <a:gd name="connsiteX0" fmla="*/ 145562 w 636641"/>
                    <a:gd name="connsiteY0" fmla="*/ 0 h 170210"/>
                    <a:gd name="connsiteX1" fmla="*/ 636641 w 636641"/>
                    <a:gd name="connsiteY1" fmla="*/ 117887 h 170210"/>
                    <a:gd name="connsiteX2" fmla="*/ 494147 w 636641"/>
                    <a:gd name="connsiteY2" fmla="*/ 170210 h 170210"/>
                    <a:gd name="connsiteX3" fmla="*/ 0 w 636641"/>
                    <a:gd name="connsiteY3" fmla="*/ 46874 h 170210"/>
                    <a:gd name="connsiteX4" fmla="*/ 145562 w 636641"/>
                    <a:gd name="connsiteY4" fmla="*/ 0 h 170210"/>
                    <a:gd name="connsiteX0" fmla="*/ 150801 w 636641"/>
                    <a:gd name="connsiteY0" fmla="*/ 0 h 163433"/>
                    <a:gd name="connsiteX1" fmla="*/ 636641 w 636641"/>
                    <a:gd name="connsiteY1" fmla="*/ 111110 h 163433"/>
                    <a:gd name="connsiteX2" fmla="*/ 494147 w 636641"/>
                    <a:gd name="connsiteY2" fmla="*/ 163433 h 163433"/>
                    <a:gd name="connsiteX3" fmla="*/ 0 w 636641"/>
                    <a:gd name="connsiteY3" fmla="*/ 40097 h 163433"/>
                    <a:gd name="connsiteX4" fmla="*/ 150801 w 636641"/>
                    <a:gd name="connsiteY4" fmla="*/ 0 h 163433"/>
                    <a:gd name="connsiteX0" fmla="*/ 135082 w 636641"/>
                    <a:gd name="connsiteY0" fmla="*/ 0 h 149879"/>
                    <a:gd name="connsiteX1" fmla="*/ 636641 w 636641"/>
                    <a:gd name="connsiteY1" fmla="*/ 97556 h 149879"/>
                    <a:gd name="connsiteX2" fmla="*/ 494147 w 636641"/>
                    <a:gd name="connsiteY2" fmla="*/ 149879 h 149879"/>
                    <a:gd name="connsiteX3" fmla="*/ 0 w 636641"/>
                    <a:gd name="connsiteY3" fmla="*/ 26543 h 149879"/>
                    <a:gd name="connsiteX4" fmla="*/ 135082 w 636641"/>
                    <a:gd name="connsiteY4" fmla="*/ 0 h 149879"/>
                    <a:gd name="connsiteX0" fmla="*/ 136829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36829 w 636641"/>
                    <a:gd name="connsiteY4" fmla="*/ 0 h 145361"/>
                    <a:gd name="connsiteX0" fmla="*/ 128096 w 636641"/>
                    <a:gd name="connsiteY0" fmla="*/ 0 h 145361"/>
                    <a:gd name="connsiteX1" fmla="*/ 636641 w 636641"/>
                    <a:gd name="connsiteY1" fmla="*/ 93038 h 145361"/>
                    <a:gd name="connsiteX2" fmla="*/ 494147 w 636641"/>
                    <a:gd name="connsiteY2" fmla="*/ 145361 h 145361"/>
                    <a:gd name="connsiteX3" fmla="*/ 0 w 636641"/>
                    <a:gd name="connsiteY3" fmla="*/ 22025 h 145361"/>
                    <a:gd name="connsiteX4" fmla="*/ 128096 w 636641"/>
                    <a:gd name="connsiteY4" fmla="*/ 0 h 145361"/>
                    <a:gd name="connsiteX0" fmla="*/ 126349 w 636641"/>
                    <a:gd name="connsiteY0" fmla="*/ 0 h 147620"/>
                    <a:gd name="connsiteX1" fmla="*/ 636641 w 636641"/>
                    <a:gd name="connsiteY1" fmla="*/ 95297 h 147620"/>
                    <a:gd name="connsiteX2" fmla="*/ 494147 w 636641"/>
                    <a:gd name="connsiteY2" fmla="*/ 147620 h 147620"/>
                    <a:gd name="connsiteX3" fmla="*/ 0 w 636641"/>
                    <a:gd name="connsiteY3" fmla="*/ 24284 h 147620"/>
                    <a:gd name="connsiteX4" fmla="*/ 126349 w 636641"/>
                    <a:gd name="connsiteY4" fmla="*/ 0 h 147620"/>
                    <a:gd name="connsiteX0" fmla="*/ 126349 w 640134"/>
                    <a:gd name="connsiteY0" fmla="*/ 0 h 147620"/>
                    <a:gd name="connsiteX1" fmla="*/ 640134 w 640134"/>
                    <a:gd name="connsiteY1" fmla="*/ 119017 h 147620"/>
                    <a:gd name="connsiteX2" fmla="*/ 494147 w 640134"/>
                    <a:gd name="connsiteY2" fmla="*/ 147620 h 147620"/>
                    <a:gd name="connsiteX3" fmla="*/ 0 w 640134"/>
                    <a:gd name="connsiteY3" fmla="*/ 24284 h 147620"/>
                    <a:gd name="connsiteX4" fmla="*/ 126349 w 640134"/>
                    <a:gd name="connsiteY4" fmla="*/ 0 h 14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0134" h="147620">
                      <a:moveTo>
                        <a:pt x="126349" y="0"/>
                      </a:moveTo>
                      <a:lnTo>
                        <a:pt x="640134" y="119017"/>
                      </a:lnTo>
                      <a:lnTo>
                        <a:pt x="494147" y="147620"/>
                      </a:lnTo>
                      <a:lnTo>
                        <a:pt x="0" y="24284"/>
                      </a:lnTo>
                      <a:lnTo>
                        <a:pt x="126349" y="0"/>
                      </a:ln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aphicFrame>
          <p:nvGraphicFramePr>
            <p:cNvPr id="29" name="Chart 28">
              <a:extLst>
                <a:ext uri="{FF2B5EF4-FFF2-40B4-BE49-F238E27FC236}">
                  <a16:creationId xmlns:a16="http://schemas.microsoft.com/office/drawing/2014/main" id="{CFB63FF0-3A5A-0897-944A-3B4EE8B4FDF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35923851"/>
                </p:ext>
              </p:extLst>
            </p:nvPr>
          </p:nvGraphicFramePr>
          <p:xfrm>
            <a:off x="4161152" y="1096836"/>
            <a:ext cx="3385958" cy="147113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9D5349C-4C14-4C42-9EC6-4AB90A26FC8A}"/>
                </a:ext>
              </a:extLst>
            </p:cNvPr>
            <p:cNvGrpSpPr/>
            <p:nvPr/>
          </p:nvGrpSpPr>
          <p:grpSpPr>
            <a:xfrm>
              <a:off x="1667767" y="2617521"/>
              <a:ext cx="1618256" cy="2754795"/>
              <a:chOff x="169154" y="7309880"/>
              <a:chExt cx="2794634" cy="475737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918DFDC-55E4-034C-2733-B6675FBE3646}"/>
                  </a:ext>
                </a:extLst>
              </p:cNvPr>
              <p:cNvSpPr/>
              <p:nvPr/>
            </p:nvSpPr>
            <p:spPr>
              <a:xfrm rot="501063">
                <a:off x="169154" y="7309880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55621925-1291-4A6C-1F33-B568CC2517AA}"/>
                  </a:ext>
                </a:extLst>
              </p:cNvPr>
              <p:cNvGrpSpPr/>
              <p:nvPr/>
            </p:nvGrpSpPr>
            <p:grpSpPr>
              <a:xfrm>
                <a:off x="232730" y="7374544"/>
                <a:ext cx="2731058" cy="4692706"/>
                <a:chOff x="232730" y="7374544"/>
                <a:chExt cx="2731058" cy="4692706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D6D26F6B-0B59-7F18-1C96-22879A9EC7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97651" y="10175063"/>
                  <a:ext cx="40461" cy="18076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38B34478-1A3B-8191-B817-468DD26CCD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5601" y="10203397"/>
                  <a:ext cx="41598" cy="133961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5C3B158A-4BD2-5114-F600-86C37BEB2111}"/>
                    </a:ext>
                  </a:extLst>
                </p:cNvPr>
                <p:cNvSpPr/>
                <p:nvPr/>
              </p:nvSpPr>
              <p:spPr>
                <a:xfrm>
                  <a:off x="426914" y="7967527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F0A773A3-7338-E717-D3FA-AC3A9316D234}"/>
                    </a:ext>
                  </a:extLst>
                </p:cNvPr>
                <p:cNvSpPr/>
                <p:nvPr/>
              </p:nvSpPr>
              <p:spPr>
                <a:xfrm>
                  <a:off x="1536348" y="8787229"/>
                  <a:ext cx="261278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8" name="Rectangle: Top Corners Rounded 37">
                  <a:extLst>
                    <a:ext uri="{FF2B5EF4-FFF2-40B4-BE49-F238E27FC236}">
                      <a16:creationId xmlns:a16="http://schemas.microsoft.com/office/drawing/2014/main" id="{D787D79A-B081-C454-0A43-309768486797}"/>
                    </a:ext>
                  </a:extLst>
                </p:cNvPr>
                <p:cNvSpPr/>
                <p:nvPr/>
              </p:nvSpPr>
              <p:spPr>
                <a:xfrm>
                  <a:off x="1880088" y="1138823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226FA92F-0C39-54BA-BDD4-A6574FBAAC33}"/>
                    </a:ext>
                  </a:extLst>
                </p:cNvPr>
                <p:cNvSpPr/>
                <p:nvPr/>
              </p:nvSpPr>
              <p:spPr>
                <a:xfrm>
                  <a:off x="1545341" y="1186694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E2E3F176-C5E5-3183-45B4-F0238E7D8D45}"/>
                    </a:ext>
                  </a:extLst>
                </p:cNvPr>
                <p:cNvSpPr/>
                <p:nvPr/>
              </p:nvSpPr>
              <p:spPr>
                <a:xfrm rot="21320213" flipH="1">
                  <a:off x="2087518" y="9988002"/>
                  <a:ext cx="533401" cy="4479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1 h 485828"/>
                    <a:gd name="connsiteX1" fmla="*/ 533400 w 620241"/>
                    <a:gd name="connsiteY1" fmla="*/ 409576 h 485828"/>
                    <a:gd name="connsiteX2" fmla="*/ 619125 w 620241"/>
                    <a:gd name="connsiteY2" fmla="*/ 485776 h 485828"/>
                    <a:gd name="connsiteX3" fmla="*/ 619125 w 620241"/>
                    <a:gd name="connsiteY3" fmla="*/ 485776 h 485828"/>
                    <a:gd name="connsiteX0" fmla="*/ 0 w 619125"/>
                    <a:gd name="connsiteY0" fmla="*/ -1 h 485775"/>
                    <a:gd name="connsiteX1" fmla="*/ 317003 w 619125"/>
                    <a:gd name="connsiteY1" fmla="*/ 186900 h 485775"/>
                    <a:gd name="connsiteX2" fmla="*/ 533400 w 619125"/>
                    <a:gd name="connsiteY2" fmla="*/ 409574 h 485775"/>
                    <a:gd name="connsiteX3" fmla="*/ 619125 w 619125"/>
                    <a:gd name="connsiteY3" fmla="*/ 485774 h 485775"/>
                    <a:gd name="connsiteX4" fmla="*/ 619125 w 619125"/>
                    <a:gd name="connsiteY4" fmla="*/ 485774 h 485775"/>
                    <a:gd name="connsiteX0" fmla="*/ 0 w 619125"/>
                    <a:gd name="connsiteY0" fmla="*/ 1 h 485775"/>
                    <a:gd name="connsiteX1" fmla="*/ 224546 w 619125"/>
                    <a:gd name="connsiteY1" fmla="*/ 422480 h 485775"/>
                    <a:gd name="connsiteX2" fmla="*/ 533400 w 619125"/>
                    <a:gd name="connsiteY2" fmla="*/ 409576 h 485775"/>
                    <a:gd name="connsiteX3" fmla="*/ 619125 w 619125"/>
                    <a:gd name="connsiteY3" fmla="*/ 485776 h 485775"/>
                    <a:gd name="connsiteX4" fmla="*/ 619125 w 619125"/>
                    <a:gd name="connsiteY4" fmla="*/ 485776 h 485775"/>
                    <a:gd name="connsiteX0" fmla="*/ 0 w 619125"/>
                    <a:gd name="connsiteY0" fmla="*/ -1 h 485775"/>
                    <a:gd name="connsiteX1" fmla="*/ 224546 w 619125"/>
                    <a:gd name="connsiteY1" fmla="*/ 422478 h 485775"/>
                    <a:gd name="connsiteX2" fmla="*/ 533400 w 619125"/>
                    <a:gd name="connsiteY2" fmla="*/ 409574 h 485775"/>
                    <a:gd name="connsiteX3" fmla="*/ 619125 w 619125"/>
                    <a:gd name="connsiteY3" fmla="*/ 485774 h 485775"/>
                    <a:gd name="connsiteX0" fmla="*/ 0 w 533401"/>
                    <a:gd name="connsiteY0" fmla="*/ 1 h 447954"/>
                    <a:gd name="connsiteX1" fmla="*/ 224546 w 533401"/>
                    <a:gd name="connsiteY1" fmla="*/ 422480 h 447954"/>
                    <a:gd name="connsiteX2" fmla="*/ 533400 w 533401"/>
                    <a:gd name="connsiteY2" fmla="*/ 409576 h 447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33401" h="447954">
                      <a:moveTo>
                        <a:pt x="0" y="1"/>
                      </a:moveTo>
                      <a:cubicBezTo>
                        <a:pt x="23639" y="28132"/>
                        <a:pt x="135646" y="354218"/>
                        <a:pt x="224546" y="422480"/>
                      </a:cubicBezTo>
                      <a:cubicBezTo>
                        <a:pt x="313446" y="490742"/>
                        <a:pt x="467637" y="399027"/>
                        <a:pt x="533400" y="409576"/>
                      </a:cubicBez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57ABDD8-A475-142C-F736-AB4FD6547531}"/>
                    </a:ext>
                  </a:extLst>
                </p:cNvPr>
                <p:cNvSpPr/>
                <p:nvPr/>
              </p:nvSpPr>
              <p:spPr>
                <a:xfrm>
                  <a:off x="2122366" y="9224948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96F0534A-5B29-53B5-97F0-A5022A4E0A50}"/>
                    </a:ext>
                  </a:extLst>
                </p:cNvPr>
                <p:cNvSpPr/>
                <p:nvPr/>
              </p:nvSpPr>
              <p:spPr>
                <a:xfrm>
                  <a:off x="2418943" y="8787229"/>
                  <a:ext cx="261278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E1A0A739-8669-42F5-E9B5-C4F48A6F365F}"/>
                    </a:ext>
                  </a:extLst>
                </p:cNvPr>
                <p:cNvSpPr/>
                <p:nvPr/>
              </p:nvSpPr>
              <p:spPr>
                <a:xfrm>
                  <a:off x="1653246" y="8902381"/>
                  <a:ext cx="100007" cy="130462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08927E65-252D-AFE9-6B8C-1B36132755A8}"/>
                    </a:ext>
                  </a:extLst>
                </p:cNvPr>
                <p:cNvSpPr/>
                <p:nvPr/>
              </p:nvSpPr>
              <p:spPr>
                <a:xfrm>
                  <a:off x="2516559" y="8897629"/>
                  <a:ext cx="100007" cy="130462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F29E90A3-DAC0-3ADE-BF8F-3445E8EBF889}"/>
                    </a:ext>
                  </a:extLst>
                </p:cNvPr>
                <p:cNvSpPr/>
                <p:nvPr/>
              </p:nvSpPr>
              <p:spPr>
                <a:xfrm rot="20734271">
                  <a:off x="232730" y="7596668"/>
                  <a:ext cx="2089759" cy="1389838"/>
                </a:xfrm>
                <a:custGeom>
                  <a:avLst/>
                  <a:gdLst>
                    <a:gd name="connsiteX0" fmla="*/ 1260634 w 2089759"/>
                    <a:gd name="connsiteY0" fmla="*/ 0 h 1389838"/>
                    <a:gd name="connsiteX1" fmla="*/ 2067478 w 2089759"/>
                    <a:gd name="connsiteY1" fmla="*/ 279477 h 1389838"/>
                    <a:gd name="connsiteX2" fmla="*/ 2089759 w 2089759"/>
                    <a:gd name="connsiteY2" fmla="*/ 299016 h 1389838"/>
                    <a:gd name="connsiteX3" fmla="*/ 2071792 w 2089759"/>
                    <a:gd name="connsiteY3" fmla="*/ 412605 h 1389838"/>
                    <a:gd name="connsiteX4" fmla="*/ 829125 w 2089759"/>
                    <a:gd name="connsiteY4" fmla="*/ 1389838 h 1389838"/>
                    <a:gd name="connsiteX5" fmla="*/ 22281 w 2089759"/>
                    <a:gd name="connsiteY5" fmla="*/ 1110361 h 1389838"/>
                    <a:gd name="connsiteX6" fmla="*/ 0 w 2089759"/>
                    <a:gd name="connsiteY6" fmla="*/ 1090822 h 1389838"/>
                    <a:gd name="connsiteX7" fmla="*/ 17967 w 2089759"/>
                    <a:gd name="connsiteY7" fmla="*/ 977233 h 1389838"/>
                    <a:gd name="connsiteX8" fmla="*/ 1260634 w 2089759"/>
                    <a:gd name="connsiteY8" fmla="*/ 0 h 1389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9759" h="1389838">
                      <a:moveTo>
                        <a:pt x="1260634" y="0"/>
                      </a:moveTo>
                      <a:cubicBezTo>
                        <a:pt x="1567119" y="0"/>
                        <a:pt x="1848217" y="104882"/>
                        <a:pt x="2067478" y="279477"/>
                      </a:cubicBezTo>
                      <a:lnTo>
                        <a:pt x="2089759" y="299016"/>
                      </a:lnTo>
                      <a:lnTo>
                        <a:pt x="2071792" y="412605"/>
                      </a:lnTo>
                      <a:cubicBezTo>
                        <a:pt x="1953515" y="970311"/>
                        <a:pt x="1442096" y="1389838"/>
                        <a:pt x="829125" y="1389838"/>
                      </a:cubicBezTo>
                      <a:cubicBezTo>
                        <a:pt x="522640" y="1389838"/>
                        <a:pt x="241542" y="1284956"/>
                        <a:pt x="22281" y="1110361"/>
                      </a:cubicBezTo>
                      <a:lnTo>
                        <a:pt x="0" y="1090822"/>
                      </a:lnTo>
                      <a:lnTo>
                        <a:pt x="17967" y="977233"/>
                      </a:lnTo>
                      <a:cubicBezTo>
                        <a:pt x="136244" y="419528"/>
                        <a:pt x="647663" y="0"/>
                        <a:pt x="1260634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540482FE-F830-A393-96C1-33B6D862A789}"/>
                    </a:ext>
                  </a:extLst>
                </p:cNvPr>
                <p:cNvSpPr/>
                <p:nvPr/>
              </p:nvSpPr>
              <p:spPr>
                <a:xfrm rot="2770079">
                  <a:off x="1499893" y="7897066"/>
                  <a:ext cx="1688685" cy="643641"/>
                </a:xfrm>
                <a:custGeom>
                  <a:avLst/>
                  <a:gdLst>
                    <a:gd name="connsiteX0" fmla="*/ 0 w 1013373"/>
                    <a:gd name="connsiteY0" fmla="*/ 40511 h 439325"/>
                    <a:gd name="connsiteX1" fmla="*/ 87844 w 1013373"/>
                    <a:gd name="connsiteY1" fmla="*/ 20157 h 439325"/>
                    <a:gd name="connsiteX2" fmla="*/ 1007416 w 1013373"/>
                    <a:gd name="connsiteY2" fmla="*/ 223541 h 439325"/>
                    <a:gd name="connsiteX3" fmla="*/ 1013373 w 1013373"/>
                    <a:gd name="connsiteY3" fmla="*/ 228313 h 439325"/>
                    <a:gd name="connsiteX4" fmla="*/ 1010613 w 1013373"/>
                    <a:gd name="connsiteY4" fmla="*/ 230304 h 439325"/>
                    <a:gd name="connsiteX5" fmla="*/ 301418 w 1013373"/>
                    <a:gd name="connsiteY5" fmla="*/ 439325 h 439325"/>
                    <a:gd name="connsiteX6" fmla="*/ 287592 w 1013373"/>
                    <a:gd name="connsiteY6" fmla="*/ 438652 h 439325"/>
                    <a:gd name="connsiteX7" fmla="*/ 261250 w 1013373"/>
                    <a:gd name="connsiteY7" fmla="*/ 381024 h 439325"/>
                    <a:gd name="connsiteX8" fmla="*/ 81753 w 1013373"/>
                    <a:gd name="connsiteY8" fmla="*/ 121393 h 439325"/>
                    <a:gd name="connsiteX9" fmla="*/ 0 w 1013373"/>
                    <a:gd name="connsiteY9" fmla="*/ 40511 h 439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13373" h="439325">
                      <a:moveTo>
                        <a:pt x="0" y="40511"/>
                      </a:moveTo>
                      <a:lnTo>
                        <a:pt x="87844" y="20157"/>
                      </a:lnTo>
                      <a:cubicBezTo>
                        <a:pt x="401657" y="-36981"/>
                        <a:pt x="732975" y="26300"/>
                        <a:pt x="1007416" y="223541"/>
                      </a:cubicBezTo>
                      <a:lnTo>
                        <a:pt x="1013373" y="228313"/>
                      </a:lnTo>
                      <a:lnTo>
                        <a:pt x="1010613" y="230304"/>
                      </a:lnTo>
                      <a:cubicBezTo>
                        <a:pt x="808169" y="362269"/>
                        <a:pt x="564120" y="439325"/>
                        <a:pt x="301418" y="439325"/>
                      </a:cubicBezTo>
                      <a:lnTo>
                        <a:pt x="287592" y="438652"/>
                      </a:lnTo>
                      <a:lnTo>
                        <a:pt x="261250" y="381024"/>
                      </a:lnTo>
                      <a:cubicBezTo>
                        <a:pt x="213685" y="287854"/>
                        <a:pt x="153725" y="200430"/>
                        <a:pt x="81753" y="121393"/>
                      </a:cubicBezTo>
                      <a:lnTo>
                        <a:pt x="0" y="40511"/>
                      </a:ln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63EE8D6D-DDDA-6CA8-EE95-5CDAD9948BC1}"/>
                    </a:ext>
                  </a:extLst>
                </p:cNvPr>
                <p:cNvSpPr/>
                <p:nvPr/>
              </p:nvSpPr>
              <p:spPr>
                <a:xfrm rot="21245752">
                  <a:off x="1567340" y="10027822"/>
                  <a:ext cx="533401" cy="4479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1 h 485828"/>
                    <a:gd name="connsiteX1" fmla="*/ 533400 w 620241"/>
                    <a:gd name="connsiteY1" fmla="*/ 409576 h 485828"/>
                    <a:gd name="connsiteX2" fmla="*/ 619125 w 620241"/>
                    <a:gd name="connsiteY2" fmla="*/ 485776 h 485828"/>
                    <a:gd name="connsiteX3" fmla="*/ 619125 w 620241"/>
                    <a:gd name="connsiteY3" fmla="*/ 485776 h 485828"/>
                    <a:gd name="connsiteX0" fmla="*/ 0 w 619125"/>
                    <a:gd name="connsiteY0" fmla="*/ -1 h 485775"/>
                    <a:gd name="connsiteX1" fmla="*/ 317003 w 619125"/>
                    <a:gd name="connsiteY1" fmla="*/ 186900 h 485775"/>
                    <a:gd name="connsiteX2" fmla="*/ 533400 w 619125"/>
                    <a:gd name="connsiteY2" fmla="*/ 409574 h 485775"/>
                    <a:gd name="connsiteX3" fmla="*/ 619125 w 619125"/>
                    <a:gd name="connsiteY3" fmla="*/ 485774 h 485775"/>
                    <a:gd name="connsiteX4" fmla="*/ 619125 w 619125"/>
                    <a:gd name="connsiteY4" fmla="*/ 485774 h 485775"/>
                    <a:gd name="connsiteX0" fmla="*/ 0 w 619125"/>
                    <a:gd name="connsiteY0" fmla="*/ 1 h 485775"/>
                    <a:gd name="connsiteX1" fmla="*/ 224546 w 619125"/>
                    <a:gd name="connsiteY1" fmla="*/ 422480 h 485775"/>
                    <a:gd name="connsiteX2" fmla="*/ 533400 w 619125"/>
                    <a:gd name="connsiteY2" fmla="*/ 409576 h 485775"/>
                    <a:gd name="connsiteX3" fmla="*/ 619125 w 619125"/>
                    <a:gd name="connsiteY3" fmla="*/ 485776 h 485775"/>
                    <a:gd name="connsiteX4" fmla="*/ 619125 w 619125"/>
                    <a:gd name="connsiteY4" fmla="*/ 485776 h 485775"/>
                    <a:gd name="connsiteX0" fmla="*/ 0 w 619125"/>
                    <a:gd name="connsiteY0" fmla="*/ -1 h 485775"/>
                    <a:gd name="connsiteX1" fmla="*/ 224546 w 619125"/>
                    <a:gd name="connsiteY1" fmla="*/ 422478 h 485775"/>
                    <a:gd name="connsiteX2" fmla="*/ 533400 w 619125"/>
                    <a:gd name="connsiteY2" fmla="*/ 409574 h 485775"/>
                    <a:gd name="connsiteX3" fmla="*/ 619125 w 619125"/>
                    <a:gd name="connsiteY3" fmla="*/ 485774 h 485775"/>
                    <a:gd name="connsiteX0" fmla="*/ 0 w 533401"/>
                    <a:gd name="connsiteY0" fmla="*/ 1 h 447954"/>
                    <a:gd name="connsiteX1" fmla="*/ 224546 w 533401"/>
                    <a:gd name="connsiteY1" fmla="*/ 422480 h 447954"/>
                    <a:gd name="connsiteX2" fmla="*/ 533400 w 533401"/>
                    <a:gd name="connsiteY2" fmla="*/ 409576 h 447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33401" h="447954">
                      <a:moveTo>
                        <a:pt x="0" y="1"/>
                      </a:moveTo>
                      <a:cubicBezTo>
                        <a:pt x="23639" y="28132"/>
                        <a:pt x="135646" y="354218"/>
                        <a:pt x="224546" y="422480"/>
                      </a:cubicBezTo>
                      <a:cubicBezTo>
                        <a:pt x="313446" y="490742"/>
                        <a:pt x="467637" y="399027"/>
                        <a:pt x="533400" y="409576"/>
                      </a:cubicBez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FA8E67A-FBCB-B932-8044-A66EDBCC3F8E}"/>
                  </a:ext>
                </a:extLst>
              </p:cNvPr>
              <p:cNvSpPr/>
              <p:nvPr/>
            </p:nvSpPr>
            <p:spPr>
              <a:xfrm>
                <a:off x="1943923" y="9592659"/>
                <a:ext cx="270910" cy="85747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rgbClr val="D10B2C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D8700D5-7492-31FA-7245-0B4C135CCDD2}"/>
                </a:ext>
              </a:extLst>
            </p:cNvPr>
            <p:cNvGrpSpPr/>
            <p:nvPr/>
          </p:nvGrpSpPr>
          <p:grpSpPr>
            <a:xfrm>
              <a:off x="1239664" y="3375587"/>
              <a:ext cx="9356614" cy="3592396"/>
              <a:chOff x="1239664" y="3375587"/>
              <a:chExt cx="9356614" cy="3592396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682DD471-D7FD-8EA8-0C56-B656E1F01B1D}"/>
                  </a:ext>
                </a:extLst>
              </p:cNvPr>
              <p:cNvGrpSpPr/>
              <p:nvPr/>
            </p:nvGrpSpPr>
            <p:grpSpPr>
              <a:xfrm flipH="1">
                <a:off x="3687857" y="5675161"/>
                <a:ext cx="1611955" cy="1292822"/>
                <a:chOff x="8885295" y="3622090"/>
                <a:chExt cx="613003" cy="491641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E99ECFB6-6043-5A67-A9CA-EC6BCEA8A54D}"/>
                    </a:ext>
                  </a:extLst>
                </p:cNvPr>
                <p:cNvSpPr/>
                <p:nvPr/>
              </p:nvSpPr>
              <p:spPr>
                <a:xfrm>
                  <a:off x="9452579" y="3772735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B86735F7-0F53-603D-A9B3-A303F256B39E}"/>
                    </a:ext>
                  </a:extLst>
                </p:cNvPr>
                <p:cNvSpPr/>
                <p:nvPr/>
              </p:nvSpPr>
              <p:spPr>
                <a:xfrm>
                  <a:off x="9333601" y="3634667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09B04A-CC3E-51D5-4DAC-8DA2F22098E4}"/>
                    </a:ext>
                  </a:extLst>
                </p:cNvPr>
                <p:cNvSpPr/>
                <p:nvPr/>
              </p:nvSpPr>
              <p:spPr>
                <a:xfrm>
                  <a:off x="8889874" y="3657188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EB4E0F81-01C3-58E4-C79F-C2DA02C9BCC2}"/>
                    </a:ext>
                  </a:extLst>
                </p:cNvPr>
                <p:cNvSpPr/>
                <p:nvPr/>
              </p:nvSpPr>
              <p:spPr>
                <a:xfrm>
                  <a:off x="8947395" y="3772736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Rectangle 11">
                  <a:extLst>
                    <a:ext uri="{FF2B5EF4-FFF2-40B4-BE49-F238E27FC236}">
                      <a16:creationId xmlns:a16="http://schemas.microsoft.com/office/drawing/2014/main" id="{18DE1564-FD7A-A2F9-D996-6A43F203F480}"/>
                    </a:ext>
                  </a:extLst>
                </p:cNvPr>
                <p:cNvSpPr/>
                <p:nvPr/>
              </p:nvSpPr>
              <p:spPr>
                <a:xfrm>
                  <a:off x="8885295" y="3622090"/>
                  <a:ext cx="603684" cy="206958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32646 h 206958"/>
                    <a:gd name="connsiteX1" fmla="*/ 563418 w 603684"/>
                    <a:gd name="connsiteY1" fmla="*/ 0 h 206958"/>
                    <a:gd name="connsiteX2" fmla="*/ 603684 w 603684"/>
                    <a:gd name="connsiteY2" fmla="*/ 182963 h 206958"/>
                    <a:gd name="connsiteX3" fmla="*/ 62096 w 603684"/>
                    <a:gd name="connsiteY3" fmla="*/ 206958 h 206958"/>
                    <a:gd name="connsiteX4" fmla="*/ 0 w 603684"/>
                    <a:gd name="connsiteY4" fmla="*/ 32646 h 206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6958">
                      <a:moveTo>
                        <a:pt x="0" y="32646"/>
                      </a:moveTo>
                      <a:lnTo>
                        <a:pt x="563418" y="0"/>
                      </a:lnTo>
                      <a:lnTo>
                        <a:pt x="603684" y="182963"/>
                      </a:lnTo>
                      <a:lnTo>
                        <a:pt x="62096" y="206958"/>
                      </a:lnTo>
                      <a:lnTo>
                        <a:pt x="0" y="32646"/>
                      </a:ln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782985C-836A-BE2D-A829-42726AC891C3}"/>
                  </a:ext>
                </a:extLst>
              </p:cNvPr>
              <p:cNvGrpSpPr/>
              <p:nvPr/>
            </p:nvGrpSpPr>
            <p:grpSpPr>
              <a:xfrm>
                <a:off x="1239664" y="3698280"/>
                <a:ext cx="9356614" cy="2088046"/>
                <a:chOff x="1239664" y="3698280"/>
                <a:chExt cx="9356614" cy="2088046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0F9326C5-BF80-6529-8478-8659421E5E68}"/>
                    </a:ext>
                  </a:extLst>
                </p:cNvPr>
                <p:cNvSpPr/>
                <p:nvPr/>
              </p:nvSpPr>
              <p:spPr>
                <a:xfrm>
                  <a:off x="4968277" y="3765131"/>
                  <a:ext cx="1871794" cy="706984"/>
                </a:xfrm>
                <a:prstGeom prst="rect">
                  <a:avLst/>
                </a:pr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Rectangle 6">
                  <a:extLst>
                    <a:ext uri="{FF2B5EF4-FFF2-40B4-BE49-F238E27FC236}">
                      <a16:creationId xmlns:a16="http://schemas.microsoft.com/office/drawing/2014/main" id="{E1A0B50E-E777-A00C-FB90-B5D6F541F942}"/>
                    </a:ext>
                  </a:extLst>
                </p:cNvPr>
                <p:cNvSpPr/>
                <p:nvPr/>
              </p:nvSpPr>
              <p:spPr>
                <a:xfrm>
                  <a:off x="3189165" y="3738311"/>
                  <a:ext cx="1793391" cy="1164807"/>
                </a:xfrm>
                <a:custGeom>
                  <a:avLst/>
                  <a:gdLst>
                    <a:gd name="connsiteX0" fmla="*/ 0 w 1333500"/>
                    <a:gd name="connsiteY0" fmla="*/ 0 h 551294"/>
                    <a:gd name="connsiteX1" fmla="*/ 1333500 w 1333500"/>
                    <a:gd name="connsiteY1" fmla="*/ 0 h 551294"/>
                    <a:gd name="connsiteX2" fmla="*/ 1333500 w 1333500"/>
                    <a:gd name="connsiteY2" fmla="*/ 551294 h 551294"/>
                    <a:gd name="connsiteX3" fmla="*/ 0 w 1333500"/>
                    <a:gd name="connsiteY3" fmla="*/ 551294 h 551294"/>
                    <a:gd name="connsiteX4" fmla="*/ 0 w 1333500"/>
                    <a:gd name="connsiteY4" fmla="*/ 0 h 551294"/>
                    <a:gd name="connsiteX0" fmla="*/ 1247775 w 2581275"/>
                    <a:gd name="connsiteY0" fmla="*/ 0 h 809625"/>
                    <a:gd name="connsiteX1" fmla="*/ 0 w 2581275"/>
                    <a:gd name="connsiteY1" fmla="*/ 809625 h 809625"/>
                    <a:gd name="connsiteX2" fmla="*/ 2581275 w 2581275"/>
                    <a:gd name="connsiteY2" fmla="*/ 551294 h 809625"/>
                    <a:gd name="connsiteX3" fmla="*/ 1247775 w 2581275"/>
                    <a:gd name="connsiteY3" fmla="*/ 551294 h 809625"/>
                    <a:gd name="connsiteX4" fmla="*/ 1247775 w 2581275"/>
                    <a:gd name="connsiteY4" fmla="*/ 0 h 809625"/>
                    <a:gd name="connsiteX0" fmla="*/ 1247775 w 1247775"/>
                    <a:gd name="connsiteY0" fmla="*/ 0 h 846569"/>
                    <a:gd name="connsiteX1" fmla="*/ 0 w 1247775"/>
                    <a:gd name="connsiteY1" fmla="*/ 809625 h 846569"/>
                    <a:gd name="connsiteX2" fmla="*/ 352425 w 1247775"/>
                    <a:gd name="connsiteY2" fmla="*/ 846569 h 846569"/>
                    <a:gd name="connsiteX3" fmla="*/ 1247775 w 1247775"/>
                    <a:gd name="connsiteY3" fmla="*/ 551294 h 846569"/>
                    <a:gd name="connsiteX4" fmla="*/ 1247775 w 1247775"/>
                    <a:gd name="connsiteY4" fmla="*/ 0 h 846569"/>
                    <a:gd name="connsiteX0" fmla="*/ 1243012 w 1247775"/>
                    <a:gd name="connsiteY0" fmla="*/ 0 h 775131"/>
                    <a:gd name="connsiteX1" fmla="*/ 0 w 1247775"/>
                    <a:gd name="connsiteY1" fmla="*/ 738187 h 775131"/>
                    <a:gd name="connsiteX2" fmla="*/ 352425 w 1247775"/>
                    <a:gd name="connsiteY2" fmla="*/ 775131 h 775131"/>
                    <a:gd name="connsiteX3" fmla="*/ 1247775 w 1247775"/>
                    <a:gd name="connsiteY3" fmla="*/ 479856 h 775131"/>
                    <a:gd name="connsiteX4" fmla="*/ 1243012 w 1247775"/>
                    <a:gd name="connsiteY4" fmla="*/ 0 h 775131"/>
                    <a:gd name="connsiteX0" fmla="*/ 1243012 w 1247775"/>
                    <a:gd name="connsiteY0" fmla="*/ 0 h 798943"/>
                    <a:gd name="connsiteX1" fmla="*/ 0 w 1247775"/>
                    <a:gd name="connsiteY1" fmla="*/ 761999 h 798943"/>
                    <a:gd name="connsiteX2" fmla="*/ 352425 w 1247775"/>
                    <a:gd name="connsiteY2" fmla="*/ 798943 h 798943"/>
                    <a:gd name="connsiteX3" fmla="*/ 1247775 w 1247775"/>
                    <a:gd name="connsiteY3" fmla="*/ 503668 h 798943"/>
                    <a:gd name="connsiteX4" fmla="*/ 1243012 w 1247775"/>
                    <a:gd name="connsiteY4" fmla="*/ 0 h 798943"/>
                    <a:gd name="connsiteX0" fmla="*/ 1247775 w 1252538"/>
                    <a:gd name="connsiteY0" fmla="*/ 0 h 798943"/>
                    <a:gd name="connsiteX1" fmla="*/ 0 w 1252538"/>
                    <a:gd name="connsiteY1" fmla="*/ 771524 h 798943"/>
                    <a:gd name="connsiteX2" fmla="*/ 357188 w 1252538"/>
                    <a:gd name="connsiteY2" fmla="*/ 798943 h 798943"/>
                    <a:gd name="connsiteX3" fmla="*/ 1252538 w 1252538"/>
                    <a:gd name="connsiteY3" fmla="*/ 503668 h 798943"/>
                    <a:gd name="connsiteX4" fmla="*/ 1247775 w 1252538"/>
                    <a:gd name="connsiteY4" fmla="*/ 0 h 798943"/>
                    <a:gd name="connsiteX0" fmla="*/ 1252645 w 1257408"/>
                    <a:gd name="connsiteY0" fmla="*/ 0 h 798943"/>
                    <a:gd name="connsiteX1" fmla="*/ 4870 w 1257408"/>
                    <a:gd name="connsiteY1" fmla="*/ 771524 h 798943"/>
                    <a:gd name="connsiteX2" fmla="*/ 362058 w 1257408"/>
                    <a:gd name="connsiteY2" fmla="*/ 798943 h 798943"/>
                    <a:gd name="connsiteX3" fmla="*/ 1257408 w 1257408"/>
                    <a:gd name="connsiteY3" fmla="*/ 503668 h 798943"/>
                    <a:gd name="connsiteX4" fmla="*/ 1252645 w 1257408"/>
                    <a:gd name="connsiteY4" fmla="*/ 0 h 798943"/>
                    <a:gd name="connsiteX0" fmla="*/ 1254387 w 1259150"/>
                    <a:gd name="connsiteY0" fmla="*/ 0 h 798943"/>
                    <a:gd name="connsiteX1" fmla="*/ 6612 w 1259150"/>
                    <a:gd name="connsiteY1" fmla="*/ 771524 h 798943"/>
                    <a:gd name="connsiteX2" fmla="*/ 363800 w 1259150"/>
                    <a:gd name="connsiteY2" fmla="*/ 798943 h 798943"/>
                    <a:gd name="connsiteX3" fmla="*/ 1259150 w 1259150"/>
                    <a:gd name="connsiteY3" fmla="*/ 503668 h 798943"/>
                    <a:gd name="connsiteX4" fmla="*/ 1254387 w 1259150"/>
                    <a:gd name="connsiteY4" fmla="*/ 0 h 798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9150" h="798943">
                      <a:moveTo>
                        <a:pt x="1254387" y="0"/>
                      </a:moveTo>
                      <a:cubicBezTo>
                        <a:pt x="838462" y="257175"/>
                        <a:pt x="-87051" y="533399"/>
                        <a:pt x="6612" y="771524"/>
                      </a:cubicBezTo>
                      <a:lnTo>
                        <a:pt x="363800" y="798943"/>
                      </a:lnTo>
                      <a:lnTo>
                        <a:pt x="1259150" y="503668"/>
                      </a:lnTo>
                      <a:cubicBezTo>
                        <a:pt x="1257562" y="343716"/>
                        <a:pt x="1255975" y="159952"/>
                        <a:pt x="1254387" y="0"/>
                      </a:cubicBez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Rectangle 6">
                  <a:extLst>
                    <a:ext uri="{FF2B5EF4-FFF2-40B4-BE49-F238E27FC236}">
                      <a16:creationId xmlns:a16="http://schemas.microsoft.com/office/drawing/2014/main" id="{ECE0B475-B224-AD58-1E61-A43D8EB29330}"/>
                    </a:ext>
                  </a:extLst>
                </p:cNvPr>
                <p:cNvSpPr/>
                <p:nvPr/>
              </p:nvSpPr>
              <p:spPr>
                <a:xfrm flipH="1">
                  <a:off x="6840071" y="3765130"/>
                  <a:ext cx="1793391" cy="1121452"/>
                </a:xfrm>
                <a:custGeom>
                  <a:avLst/>
                  <a:gdLst>
                    <a:gd name="connsiteX0" fmla="*/ 0 w 1333500"/>
                    <a:gd name="connsiteY0" fmla="*/ 0 h 551294"/>
                    <a:gd name="connsiteX1" fmla="*/ 1333500 w 1333500"/>
                    <a:gd name="connsiteY1" fmla="*/ 0 h 551294"/>
                    <a:gd name="connsiteX2" fmla="*/ 1333500 w 1333500"/>
                    <a:gd name="connsiteY2" fmla="*/ 551294 h 551294"/>
                    <a:gd name="connsiteX3" fmla="*/ 0 w 1333500"/>
                    <a:gd name="connsiteY3" fmla="*/ 551294 h 551294"/>
                    <a:gd name="connsiteX4" fmla="*/ 0 w 1333500"/>
                    <a:gd name="connsiteY4" fmla="*/ 0 h 551294"/>
                    <a:gd name="connsiteX0" fmla="*/ 1247775 w 2581275"/>
                    <a:gd name="connsiteY0" fmla="*/ 0 h 809625"/>
                    <a:gd name="connsiteX1" fmla="*/ 0 w 2581275"/>
                    <a:gd name="connsiteY1" fmla="*/ 809625 h 809625"/>
                    <a:gd name="connsiteX2" fmla="*/ 2581275 w 2581275"/>
                    <a:gd name="connsiteY2" fmla="*/ 551294 h 809625"/>
                    <a:gd name="connsiteX3" fmla="*/ 1247775 w 2581275"/>
                    <a:gd name="connsiteY3" fmla="*/ 551294 h 809625"/>
                    <a:gd name="connsiteX4" fmla="*/ 1247775 w 2581275"/>
                    <a:gd name="connsiteY4" fmla="*/ 0 h 809625"/>
                    <a:gd name="connsiteX0" fmla="*/ 1247775 w 1247775"/>
                    <a:gd name="connsiteY0" fmla="*/ 0 h 846569"/>
                    <a:gd name="connsiteX1" fmla="*/ 0 w 1247775"/>
                    <a:gd name="connsiteY1" fmla="*/ 809625 h 846569"/>
                    <a:gd name="connsiteX2" fmla="*/ 352425 w 1247775"/>
                    <a:gd name="connsiteY2" fmla="*/ 846569 h 846569"/>
                    <a:gd name="connsiteX3" fmla="*/ 1247775 w 1247775"/>
                    <a:gd name="connsiteY3" fmla="*/ 551294 h 846569"/>
                    <a:gd name="connsiteX4" fmla="*/ 1247775 w 1247775"/>
                    <a:gd name="connsiteY4" fmla="*/ 0 h 846569"/>
                    <a:gd name="connsiteX0" fmla="*/ 1243012 w 1247775"/>
                    <a:gd name="connsiteY0" fmla="*/ 0 h 775131"/>
                    <a:gd name="connsiteX1" fmla="*/ 0 w 1247775"/>
                    <a:gd name="connsiteY1" fmla="*/ 738187 h 775131"/>
                    <a:gd name="connsiteX2" fmla="*/ 352425 w 1247775"/>
                    <a:gd name="connsiteY2" fmla="*/ 775131 h 775131"/>
                    <a:gd name="connsiteX3" fmla="*/ 1247775 w 1247775"/>
                    <a:gd name="connsiteY3" fmla="*/ 479856 h 775131"/>
                    <a:gd name="connsiteX4" fmla="*/ 1243012 w 1247775"/>
                    <a:gd name="connsiteY4" fmla="*/ 0 h 775131"/>
                    <a:gd name="connsiteX0" fmla="*/ 1243012 w 1247775"/>
                    <a:gd name="connsiteY0" fmla="*/ 0 h 798943"/>
                    <a:gd name="connsiteX1" fmla="*/ 0 w 1247775"/>
                    <a:gd name="connsiteY1" fmla="*/ 761999 h 798943"/>
                    <a:gd name="connsiteX2" fmla="*/ 352425 w 1247775"/>
                    <a:gd name="connsiteY2" fmla="*/ 798943 h 798943"/>
                    <a:gd name="connsiteX3" fmla="*/ 1247775 w 1247775"/>
                    <a:gd name="connsiteY3" fmla="*/ 503668 h 798943"/>
                    <a:gd name="connsiteX4" fmla="*/ 1243012 w 1247775"/>
                    <a:gd name="connsiteY4" fmla="*/ 0 h 798943"/>
                    <a:gd name="connsiteX0" fmla="*/ 1247775 w 1252538"/>
                    <a:gd name="connsiteY0" fmla="*/ 0 h 798943"/>
                    <a:gd name="connsiteX1" fmla="*/ 0 w 1252538"/>
                    <a:gd name="connsiteY1" fmla="*/ 771524 h 798943"/>
                    <a:gd name="connsiteX2" fmla="*/ 357188 w 1252538"/>
                    <a:gd name="connsiteY2" fmla="*/ 798943 h 798943"/>
                    <a:gd name="connsiteX3" fmla="*/ 1252538 w 1252538"/>
                    <a:gd name="connsiteY3" fmla="*/ 503668 h 798943"/>
                    <a:gd name="connsiteX4" fmla="*/ 1247775 w 1252538"/>
                    <a:gd name="connsiteY4" fmla="*/ 0 h 798943"/>
                    <a:gd name="connsiteX0" fmla="*/ 1252645 w 1257408"/>
                    <a:gd name="connsiteY0" fmla="*/ 0 h 798943"/>
                    <a:gd name="connsiteX1" fmla="*/ 4870 w 1257408"/>
                    <a:gd name="connsiteY1" fmla="*/ 771524 h 798943"/>
                    <a:gd name="connsiteX2" fmla="*/ 362058 w 1257408"/>
                    <a:gd name="connsiteY2" fmla="*/ 798943 h 798943"/>
                    <a:gd name="connsiteX3" fmla="*/ 1257408 w 1257408"/>
                    <a:gd name="connsiteY3" fmla="*/ 503668 h 798943"/>
                    <a:gd name="connsiteX4" fmla="*/ 1252645 w 1257408"/>
                    <a:gd name="connsiteY4" fmla="*/ 0 h 798943"/>
                    <a:gd name="connsiteX0" fmla="*/ 1254387 w 1259150"/>
                    <a:gd name="connsiteY0" fmla="*/ 0 h 798943"/>
                    <a:gd name="connsiteX1" fmla="*/ 6612 w 1259150"/>
                    <a:gd name="connsiteY1" fmla="*/ 771524 h 798943"/>
                    <a:gd name="connsiteX2" fmla="*/ 363800 w 1259150"/>
                    <a:gd name="connsiteY2" fmla="*/ 798943 h 798943"/>
                    <a:gd name="connsiteX3" fmla="*/ 1259150 w 1259150"/>
                    <a:gd name="connsiteY3" fmla="*/ 503668 h 798943"/>
                    <a:gd name="connsiteX4" fmla="*/ 1254387 w 1259150"/>
                    <a:gd name="connsiteY4" fmla="*/ 0 h 798943"/>
                    <a:gd name="connsiteX0" fmla="*/ 1272881 w 1277644"/>
                    <a:gd name="connsiteY0" fmla="*/ 0 h 798943"/>
                    <a:gd name="connsiteX1" fmla="*/ 25106 w 1277644"/>
                    <a:gd name="connsiteY1" fmla="*/ 771524 h 798943"/>
                    <a:gd name="connsiteX2" fmla="*/ 382294 w 1277644"/>
                    <a:gd name="connsiteY2" fmla="*/ 798943 h 798943"/>
                    <a:gd name="connsiteX3" fmla="*/ 1277644 w 1277644"/>
                    <a:gd name="connsiteY3" fmla="*/ 503668 h 798943"/>
                    <a:gd name="connsiteX4" fmla="*/ 1272881 w 1277644"/>
                    <a:gd name="connsiteY4" fmla="*/ 0 h 798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7644" h="798943">
                      <a:moveTo>
                        <a:pt x="1272881" y="0"/>
                      </a:moveTo>
                      <a:cubicBezTo>
                        <a:pt x="856956" y="257175"/>
                        <a:pt x="-173332" y="538161"/>
                        <a:pt x="25106" y="771524"/>
                      </a:cubicBezTo>
                      <a:lnTo>
                        <a:pt x="382294" y="798943"/>
                      </a:lnTo>
                      <a:lnTo>
                        <a:pt x="1277644" y="503668"/>
                      </a:lnTo>
                      <a:cubicBezTo>
                        <a:pt x="1276056" y="343716"/>
                        <a:pt x="1274469" y="159952"/>
                        <a:pt x="1272881" y="0"/>
                      </a:cubicBez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C921B65C-B397-7493-02AE-4BC8A1ACA73F}"/>
                    </a:ext>
                  </a:extLst>
                </p:cNvPr>
                <p:cNvSpPr/>
                <p:nvPr/>
              </p:nvSpPr>
              <p:spPr>
                <a:xfrm flipV="1">
                  <a:off x="1239664" y="3698280"/>
                  <a:ext cx="9356614" cy="2088046"/>
                </a:xfrm>
                <a:custGeom>
                  <a:avLst/>
                  <a:gdLst>
                    <a:gd name="connsiteX0" fmla="*/ 4343447 w 6665821"/>
                    <a:gd name="connsiteY0" fmla="*/ 1487562 h 1487562"/>
                    <a:gd name="connsiteX1" fmla="*/ 6566314 w 6665821"/>
                    <a:gd name="connsiteY1" fmla="*/ 529393 h 1487562"/>
                    <a:gd name="connsiteX2" fmla="*/ 35679 w 6665821"/>
                    <a:gd name="connsiteY2" fmla="*/ 296061 h 1487562"/>
                    <a:gd name="connsiteX3" fmla="*/ 2229596 w 6665821"/>
                    <a:gd name="connsiteY3" fmla="*/ 1478007 h 1487562"/>
                    <a:gd name="connsiteX4" fmla="*/ 4343447 w 6665821"/>
                    <a:gd name="connsiteY4" fmla="*/ 1487562 h 1487562"/>
                    <a:gd name="connsiteX5" fmla="*/ 2647053 w 6665821"/>
                    <a:gd name="connsiteY5" fmla="*/ 1439864 h 1487562"/>
                    <a:gd name="connsiteX6" fmla="*/ 1490822 w 6665821"/>
                    <a:gd name="connsiteY6" fmla="*/ 656034 h 1487562"/>
                    <a:gd name="connsiteX7" fmla="*/ 5204797 w 6665821"/>
                    <a:gd name="connsiteY7" fmla="*/ 675078 h 1487562"/>
                    <a:gd name="connsiteX8" fmla="*/ 4000953 w 6665821"/>
                    <a:gd name="connsiteY8" fmla="*/ 1439864 h 1487562"/>
                    <a:gd name="connsiteX9" fmla="*/ 2647053 w 6665821"/>
                    <a:gd name="connsiteY9" fmla="*/ 1439864 h 1487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65821" h="1487562">
                      <a:moveTo>
                        <a:pt x="4343447" y="1487562"/>
                      </a:moveTo>
                      <a:cubicBezTo>
                        <a:pt x="5557112" y="1222126"/>
                        <a:pt x="7070237" y="775719"/>
                        <a:pt x="6566314" y="529393"/>
                      </a:cubicBezTo>
                      <a:cubicBezTo>
                        <a:pt x="4142149" y="-267680"/>
                        <a:pt x="1406312" y="-7308"/>
                        <a:pt x="35679" y="296061"/>
                      </a:cubicBezTo>
                      <a:cubicBezTo>
                        <a:pt x="-262422" y="784414"/>
                        <a:pt x="1380980" y="1125334"/>
                        <a:pt x="2229596" y="1478007"/>
                      </a:cubicBezTo>
                      <a:lnTo>
                        <a:pt x="4343447" y="1487562"/>
                      </a:lnTo>
                      <a:close/>
                      <a:moveTo>
                        <a:pt x="2647053" y="1439864"/>
                      </a:moveTo>
                      <a:cubicBezTo>
                        <a:pt x="2261642" y="1178587"/>
                        <a:pt x="1037942" y="755404"/>
                        <a:pt x="1490822" y="656034"/>
                      </a:cubicBezTo>
                      <a:cubicBezTo>
                        <a:pt x="3452624" y="509953"/>
                        <a:pt x="3986061" y="573471"/>
                        <a:pt x="5204797" y="675078"/>
                      </a:cubicBezTo>
                      <a:cubicBezTo>
                        <a:pt x="5517999" y="853847"/>
                        <a:pt x="4402159" y="1184917"/>
                        <a:pt x="4000953" y="1439864"/>
                      </a:cubicBezTo>
                      <a:lnTo>
                        <a:pt x="2647053" y="1439864"/>
                      </a:lnTo>
                      <a:close/>
                    </a:path>
                  </a:pathLst>
                </a:custGeom>
                <a:solidFill>
                  <a:srgbClr val="44546A">
                    <a:lumMod val="60000"/>
                    <a:lumOff val="4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75043B5C-80E7-BCFE-522B-AE60178BD3A2}"/>
                  </a:ext>
                </a:extLst>
              </p:cNvPr>
              <p:cNvGrpSpPr/>
              <p:nvPr/>
            </p:nvGrpSpPr>
            <p:grpSpPr>
              <a:xfrm>
                <a:off x="3092280" y="3375587"/>
                <a:ext cx="5938999" cy="2220047"/>
                <a:chOff x="3092280" y="3375587"/>
                <a:chExt cx="5938999" cy="2220047"/>
              </a:xfrm>
            </p:grpSpPr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2022F41F-B3B4-3A52-3EE8-5DAC7072964C}"/>
                    </a:ext>
                  </a:extLst>
                </p:cNvPr>
                <p:cNvSpPr/>
                <p:nvPr/>
              </p:nvSpPr>
              <p:spPr>
                <a:xfrm>
                  <a:off x="3092280" y="4977089"/>
                  <a:ext cx="223514" cy="618545"/>
                </a:xfrm>
                <a:prstGeom prst="roundRect">
                  <a:avLst/>
                </a:prstGeom>
                <a:solidFill>
                  <a:srgbClr val="4472C4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7190AFF6-F3BF-D673-0F52-AC87D2B949E1}"/>
                    </a:ext>
                  </a:extLst>
                </p:cNvPr>
                <p:cNvSpPr/>
                <p:nvPr/>
              </p:nvSpPr>
              <p:spPr>
                <a:xfrm>
                  <a:off x="3092280" y="4967199"/>
                  <a:ext cx="223514" cy="142270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089A34C9-BD45-B664-68AC-321C29DFC4A0}"/>
                    </a:ext>
                  </a:extLst>
                </p:cNvPr>
                <p:cNvSpPr/>
                <p:nvPr/>
              </p:nvSpPr>
              <p:spPr>
                <a:xfrm>
                  <a:off x="8807765" y="4716307"/>
                  <a:ext cx="223514" cy="618545"/>
                </a:xfrm>
                <a:prstGeom prst="roundRect">
                  <a:avLst/>
                </a:prstGeom>
                <a:solidFill>
                  <a:srgbClr val="4472C4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6D7C62FB-79F5-57D9-659A-7AC37438D0C8}"/>
                    </a:ext>
                  </a:extLst>
                </p:cNvPr>
                <p:cNvSpPr/>
                <p:nvPr/>
              </p:nvSpPr>
              <p:spPr>
                <a:xfrm>
                  <a:off x="8807765" y="4706417"/>
                  <a:ext cx="223514" cy="142270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9AA9EC61-0A8B-4C01-A033-9846A8FDA513}"/>
                    </a:ext>
                  </a:extLst>
                </p:cNvPr>
                <p:cNvGrpSpPr/>
                <p:nvPr/>
              </p:nvGrpSpPr>
              <p:grpSpPr>
                <a:xfrm>
                  <a:off x="7854360" y="3375587"/>
                  <a:ext cx="218136" cy="613314"/>
                  <a:chOff x="8554981" y="3972371"/>
                  <a:chExt cx="218136" cy="613314"/>
                </a:xfrm>
              </p:grpSpPr>
              <p:sp>
                <p:nvSpPr>
                  <p:cNvPr id="74" name="Rectangle: Rounded Corners 73">
                    <a:extLst>
                      <a:ext uri="{FF2B5EF4-FFF2-40B4-BE49-F238E27FC236}">
                        <a16:creationId xmlns:a16="http://schemas.microsoft.com/office/drawing/2014/main" id="{5542DCA6-8F76-BF16-2A67-8D6F4667DAE1}"/>
                      </a:ext>
                    </a:extLst>
                  </p:cNvPr>
                  <p:cNvSpPr/>
                  <p:nvPr/>
                </p:nvSpPr>
                <p:spPr>
                  <a:xfrm>
                    <a:off x="8554981" y="3982023"/>
                    <a:ext cx="218136" cy="603662"/>
                  </a:xfrm>
                  <a:prstGeom prst="roundRect">
                    <a:avLst/>
                  </a:prstGeom>
                  <a:solidFill>
                    <a:srgbClr val="4472C4">
                      <a:lumMod val="20000"/>
                      <a:lumOff val="80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" name="Freeform: Shape 74">
                    <a:extLst>
                      <a:ext uri="{FF2B5EF4-FFF2-40B4-BE49-F238E27FC236}">
                        <a16:creationId xmlns:a16="http://schemas.microsoft.com/office/drawing/2014/main" id="{E691F5C4-3AB1-9216-056E-57640A621C5D}"/>
                      </a:ext>
                    </a:extLst>
                  </p:cNvPr>
                  <p:cNvSpPr/>
                  <p:nvPr/>
                </p:nvSpPr>
                <p:spPr>
                  <a:xfrm>
                    <a:off x="8554981" y="3972371"/>
                    <a:ext cx="218136" cy="138847"/>
                  </a:xfrm>
                  <a:custGeom>
                    <a:avLst/>
                    <a:gdLst>
                      <a:gd name="connsiteX0" fmla="*/ 68968 w 413798"/>
                      <a:gd name="connsiteY0" fmla="*/ 0 h 263389"/>
                      <a:gd name="connsiteX1" fmla="*/ 344830 w 413798"/>
                      <a:gd name="connsiteY1" fmla="*/ 0 h 263389"/>
                      <a:gd name="connsiteX2" fmla="*/ 413798 w 413798"/>
                      <a:gd name="connsiteY2" fmla="*/ 68968 h 263389"/>
                      <a:gd name="connsiteX3" fmla="*/ 413798 w 413798"/>
                      <a:gd name="connsiteY3" fmla="*/ 260427 h 263389"/>
                      <a:gd name="connsiteX4" fmla="*/ 14671 w 413798"/>
                      <a:gd name="connsiteY4" fmla="*/ 260427 h 263389"/>
                      <a:gd name="connsiteX5" fmla="*/ 0 w 413798"/>
                      <a:gd name="connsiteY5" fmla="*/ 263389 h 263389"/>
                      <a:gd name="connsiteX6" fmla="*/ 0 w 413798"/>
                      <a:gd name="connsiteY6" fmla="*/ 68968 h 263389"/>
                      <a:gd name="connsiteX7" fmla="*/ 68968 w 413798"/>
                      <a:gd name="connsiteY7" fmla="*/ 0 h 263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3798" h="263389">
                        <a:moveTo>
                          <a:pt x="68968" y="0"/>
                        </a:moveTo>
                        <a:lnTo>
                          <a:pt x="344830" y="0"/>
                        </a:lnTo>
                        <a:cubicBezTo>
                          <a:pt x="382920" y="0"/>
                          <a:pt x="413798" y="30878"/>
                          <a:pt x="413798" y="68968"/>
                        </a:cubicBezTo>
                        <a:lnTo>
                          <a:pt x="413798" y="260427"/>
                        </a:lnTo>
                        <a:lnTo>
                          <a:pt x="14671" y="260427"/>
                        </a:lnTo>
                        <a:lnTo>
                          <a:pt x="0" y="263389"/>
                        </a:lnTo>
                        <a:lnTo>
                          <a:pt x="0" y="68968"/>
                        </a:lnTo>
                        <a:cubicBezTo>
                          <a:pt x="0" y="30878"/>
                          <a:pt x="30878" y="0"/>
                          <a:pt x="68968" y="0"/>
                        </a:cubicBez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C52E0E35-BD5D-76E7-C460-6DCC9E532815}"/>
                    </a:ext>
                  </a:extLst>
                </p:cNvPr>
                <p:cNvSpPr/>
                <p:nvPr/>
              </p:nvSpPr>
              <p:spPr>
                <a:xfrm>
                  <a:off x="3781443" y="3416130"/>
                  <a:ext cx="218136" cy="603662"/>
                </a:xfrm>
                <a:prstGeom prst="roundRect">
                  <a:avLst/>
                </a:prstGeom>
                <a:solidFill>
                  <a:srgbClr val="4472C4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2F91BD11-8E72-6A22-C5E9-9E6ADFD2DCD8}"/>
                    </a:ext>
                  </a:extLst>
                </p:cNvPr>
                <p:cNvSpPr/>
                <p:nvPr/>
              </p:nvSpPr>
              <p:spPr>
                <a:xfrm>
                  <a:off x="3781443" y="3406478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6748A035-AACF-207C-28A0-809A3621EC61}"/>
                  </a:ext>
                </a:extLst>
              </p:cNvPr>
              <p:cNvGrpSpPr/>
              <p:nvPr/>
            </p:nvGrpSpPr>
            <p:grpSpPr>
              <a:xfrm>
                <a:off x="6932441" y="4612957"/>
                <a:ext cx="1400482" cy="1369867"/>
                <a:chOff x="4261820" y="238888"/>
                <a:chExt cx="3452376" cy="3376907"/>
              </a:xfrm>
            </p:grpSpPr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00679B9F-529F-879C-A9BD-07418C6A8762}"/>
                    </a:ext>
                  </a:extLst>
                </p:cNvPr>
                <p:cNvSpPr/>
                <p:nvPr/>
              </p:nvSpPr>
              <p:spPr>
                <a:xfrm flipH="1">
                  <a:off x="4261820" y="437542"/>
                  <a:ext cx="3293927" cy="317825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7230DD7B-693E-A4DD-DC71-1FDDE4BFBF8B}"/>
                    </a:ext>
                  </a:extLst>
                </p:cNvPr>
                <p:cNvSpPr/>
                <p:nvPr/>
              </p:nvSpPr>
              <p:spPr>
                <a:xfrm flipH="1">
                  <a:off x="4420269" y="238888"/>
                  <a:ext cx="3293927" cy="3178253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7B1EF6F-124E-9D1D-4CF4-357C48ED9B2B}"/>
                  </a:ext>
                </a:extLst>
              </p:cNvPr>
              <p:cNvGrpSpPr/>
              <p:nvPr/>
            </p:nvGrpSpPr>
            <p:grpSpPr>
              <a:xfrm>
                <a:off x="6996717" y="5036554"/>
                <a:ext cx="1613659" cy="1909424"/>
                <a:chOff x="8885295" y="3387605"/>
                <a:chExt cx="613651" cy="726126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17B2F8A7-00D7-0AF2-EC49-8749F2FF71A2}"/>
                    </a:ext>
                  </a:extLst>
                </p:cNvPr>
                <p:cNvSpPr/>
                <p:nvPr/>
              </p:nvSpPr>
              <p:spPr>
                <a:xfrm>
                  <a:off x="9450653" y="3772736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BEC8A3DF-0CD8-FC98-AD2C-A81DF50A89A3}"/>
                    </a:ext>
                  </a:extLst>
                </p:cNvPr>
                <p:cNvSpPr/>
                <p:nvPr/>
              </p:nvSpPr>
              <p:spPr>
                <a:xfrm>
                  <a:off x="9337716" y="3622687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3AD1947B-02B3-946E-C61E-9A22B83C0046}"/>
                    </a:ext>
                  </a:extLst>
                </p:cNvPr>
                <p:cNvSpPr/>
                <p:nvPr/>
              </p:nvSpPr>
              <p:spPr>
                <a:xfrm>
                  <a:off x="8889874" y="3657188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018550CB-AAAE-6294-8874-328DB4DDE767}"/>
                    </a:ext>
                  </a:extLst>
                </p:cNvPr>
                <p:cNvSpPr/>
                <p:nvPr/>
              </p:nvSpPr>
              <p:spPr>
                <a:xfrm>
                  <a:off x="8947395" y="3772736"/>
                  <a:ext cx="45719" cy="340995"/>
                </a:xfrm>
                <a:prstGeom prst="rect">
                  <a:avLst/>
                </a:prstGeom>
                <a:solidFill>
                  <a:sysClr val="windowText" lastClr="000000"/>
                </a:solidFill>
                <a:ln w="12700" cap="flat" cmpd="sng" algn="ctr">
                  <a:solidFill>
                    <a:sysClr val="window" lastClr="FFFFFF">
                      <a:lumMod val="75000"/>
                    </a:sys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5BB926F4-AAD5-C374-015C-9B0E9D36F5F9}"/>
                    </a:ext>
                  </a:extLst>
                </p:cNvPr>
                <p:cNvGrpSpPr/>
                <p:nvPr/>
              </p:nvGrpSpPr>
              <p:grpSpPr>
                <a:xfrm>
                  <a:off x="8885295" y="3387605"/>
                  <a:ext cx="613651" cy="453156"/>
                  <a:chOff x="8885295" y="3387605"/>
                  <a:chExt cx="613651" cy="453156"/>
                </a:xfrm>
              </p:grpSpPr>
              <p:sp>
                <p:nvSpPr>
                  <p:cNvPr id="63" name="Rectangle 11">
                    <a:extLst>
                      <a:ext uri="{FF2B5EF4-FFF2-40B4-BE49-F238E27FC236}">
                        <a16:creationId xmlns:a16="http://schemas.microsoft.com/office/drawing/2014/main" id="{5480DED2-3A42-2269-F8D4-A3EF11FE378C}"/>
                      </a:ext>
                    </a:extLst>
                  </p:cNvPr>
                  <p:cNvSpPr/>
                  <p:nvPr/>
                </p:nvSpPr>
                <p:spPr>
                  <a:xfrm>
                    <a:off x="8885295" y="3626158"/>
                    <a:ext cx="603684" cy="202890"/>
                  </a:xfrm>
                  <a:custGeom>
                    <a:avLst/>
                    <a:gdLst>
                      <a:gd name="connsiteX0" fmla="*/ 0 w 464820"/>
                      <a:gd name="connsiteY0" fmla="*/ 0 h 187439"/>
                      <a:gd name="connsiteX1" fmla="*/ 464820 w 464820"/>
                      <a:gd name="connsiteY1" fmla="*/ 0 h 187439"/>
                      <a:gd name="connsiteX2" fmla="*/ 464820 w 464820"/>
                      <a:gd name="connsiteY2" fmla="*/ 187439 h 187439"/>
                      <a:gd name="connsiteX3" fmla="*/ 0 w 464820"/>
                      <a:gd name="connsiteY3" fmla="*/ 187439 h 187439"/>
                      <a:gd name="connsiteX4" fmla="*/ 0 w 464820"/>
                      <a:gd name="connsiteY4" fmla="*/ 0 h 187439"/>
                      <a:gd name="connsiteX0" fmla="*/ 0 w 472440"/>
                      <a:gd name="connsiteY0" fmla="*/ 0 h 301739"/>
                      <a:gd name="connsiteX1" fmla="*/ 464820 w 472440"/>
                      <a:gd name="connsiteY1" fmla="*/ 0 h 301739"/>
                      <a:gd name="connsiteX2" fmla="*/ 472440 w 472440"/>
                      <a:gd name="connsiteY2" fmla="*/ 301739 h 301739"/>
                      <a:gd name="connsiteX3" fmla="*/ 0 w 472440"/>
                      <a:gd name="connsiteY3" fmla="*/ 187439 h 301739"/>
                      <a:gd name="connsiteX4" fmla="*/ 0 w 472440"/>
                      <a:gd name="connsiteY4" fmla="*/ 0 h 301739"/>
                      <a:gd name="connsiteX0" fmla="*/ 0 w 548640"/>
                      <a:gd name="connsiteY0" fmla="*/ 0 h 301739"/>
                      <a:gd name="connsiteX1" fmla="*/ 548640 w 548640"/>
                      <a:gd name="connsiteY1" fmla="*/ 129540 h 301739"/>
                      <a:gd name="connsiteX2" fmla="*/ 472440 w 548640"/>
                      <a:gd name="connsiteY2" fmla="*/ 301739 h 301739"/>
                      <a:gd name="connsiteX3" fmla="*/ 0 w 548640"/>
                      <a:gd name="connsiteY3" fmla="*/ 187439 h 301739"/>
                      <a:gd name="connsiteX4" fmla="*/ 0 w 548640"/>
                      <a:gd name="connsiteY4" fmla="*/ 0 h 301739"/>
                      <a:gd name="connsiteX0" fmla="*/ 60960 w 548640"/>
                      <a:gd name="connsiteY0" fmla="*/ 0 h 256019"/>
                      <a:gd name="connsiteX1" fmla="*/ 548640 w 548640"/>
                      <a:gd name="connsiteY1" fmla="*/ 83820 h 256019"/>
                      <a:gd name="connsiteX2" fmla="*/ 472440 w 548640"/>
                      <a:gd name="connsiteY2" fmla="*/ 256019 h 256019"/>
                      <a:gd name="connsiteX3" fmla="*/ 0 w 548640"/>
                      <a:gd name="connsiteY3" fmla="*/ 141719 h 256019"/>
                      <a:gd name="connsiteX4" fmla="*/ 60960 w 548640"/>
                      <a:gd name="connsiteY4" fmla="*/ 0 h 256019"/>
                      <a:gd name="connsiteX0" fmla="*/ 60960 w 548640"/>
                      <a:gd name="connsiteY0" fmla="*/ 0 h 256019"/>
                      <a:gd name="connsiteX1" fmla="*/ 548640 w 548640"/>
                      <a:gd name="connsiteY1" fmla="*/ 121920 h 256019"/>
                      <a:gd name="connsiteX2" fmla="*/ 472440 w 548640"/>
                      <a:gd name="connsiteY2" fmla="*/ 256019 h 256019"/>
                      <a:gd name="connsiteX3" fmla="*/ 0 w 548640"/>
                      <a:gd name="connsiteY3" fmla="*/ 141719 h 256019"/>
                      <a:gd name="connsiteX4" fmla="*/ 60960 w 548640"/>
                      <a:gd name="connsiteY4" fmla="*/ 0 h 256019"/>
                      <a:gd name="connsiteX0" fmla="*/ 60960 w 586740"/>
                      <a:gd name="connsiteY0" fmla="*/ 0 h 256019"/>
                      <a:gd name="connsiteX1" fmla="*/ 586740 w 586740"/>
                      <a:gd name="connsiteY1" fmla="*/ 182880 h 256019"/>
                      <a:gd name="connsiteX2" fmla="*/ 472440 w 586740"/>
                      <a:gd name="connsiteY2" fmla="*/ 256019 h 256019"/>
                      <a:gd name="connsiteX3" fmla="*/ 0 w 586740"/>
                      <a:gd name="connsiteY3" fmla="*/ 141719 h 256019"/>
                      <a:gd name="connsiteX4" fmla="*/ 60960 w 586740"/>
                      <a:gd name="connsiteY4" fmla="*/ 0 h 256019"/>
                      <a:gd name="connsiteX0" fmla="*/ 76200 w 586740"/>
                      <a:gd name="connsiteY0" fmla="*/ 0 h 195059"/>
                      <a:gd name="connsiteX1" fmla="*/ 586740 w 586740"/>
                      <a:gd name="connsiteY1" fmla="*/ 121920 h 195059"/>
                      <a:gd name="connsiteX2" fmla="*/ 472440 w 586740"/>
                      <a:gd name="connsiteY2" fmla="*/ 195059 h 195059"/>
                      <a:gd name="connsiteX3" fmla="*/ 0 w 586740"/>
                      <a:gd name="connsiteY3" fmla="*/ 80759 h 195059"/>
                      <a:gd name="connsiteX4" fmla="*/ 76200 w 586740"/>
                      <a:gd name="connsiteY4" fmla="*/ 0 h 195059"/>
                      <a:gd name="connsiteX0" fmla="*/ 0 w 648836"/>
                      <a:gd name="connsiteY0" fmla="*/ 0 h 288612"/>
                      <a:gd name="connsiteX1" fmla="*/ 648836 w 648836"/>
                      <a:gd name="connsiteY1" fmla="*/ 215473 h 288612"/>
                      <a:gd name="connsiteX2" fmla="*/ 534536 w 648836"/>
                      <a:gd name="connsiteY2" fmla="*/ 288612 h 288612"/>
                      <a:gd name="connsiteX3" fmla="*/ 62096 w 648836"/>
                      <a:gd name="connsiteY3" fmla="*/ 174312 h 288612"/>
                      <a:gd name="connsiteX4" fmla="*/ 0 w 648836"/>
                      <a:gd name="connsiteY4" fmla="*/ 0 h 288612"/>
                      <a:gd name="connsiteX0" fmla="*/ 0 w 648836"/>
                      <a:gd name="connsiteY0" fmla="*/ 0 h 215473"/>
                      <a:gd name="connsiteX1" fmla="*/ 648836 w 648836"/>
                      <a:gd name="connsiteY1" fmla="*/ 215473 h 215473"/>
                      <a:gd name="connsiteX2" fmla="*/ 603684 w 648836"/>
                      <a:gd name="connsiteY2" fmla="*/ 182857 h 215473"/>
                      <a:gd name="connsiteX3" fmla="*/ 62096 w 648836"/>
                      <a:gd name="connsiteY3" fmla="*/ 174312 h 215473"/>
                      <a:gd name="connsiteX4" fmla="*/ 0 w 648836"/>
                      <a:gd name="connsiteY4" fmla="*/ 0 h 215473"/>
                      <a:gd name="connsiteX0" fmla="*/ 0 w 603684"/>
                      <a:gd name="connsiteY0" fmla="*/ 40781 h 223638"/>
                      <a:gd name="connsiteX1" fmla="*/ 595958 w 603684"/>
                      <a:gd name="connsiteY1" fmla="*/ 0 h 223638"/>
                      <a:gd name="connsiteX2" fmla="*/ 603684 w 603684"/>
                      <a:gd name="connsiteY2" fmla="*/ 223638 h 223638"/>
                      <a:gd name="connsiteX3" fmla="*/ 62096 w 603684"/>
                      <a:gd name="connsiteY3" fmla="*/ 215093 h 223638"/>
                      <a:gd name="connsiteX4" fmla="*/ 0 w 603684"/>
                      <a:gd name="connsiteY4" fmla="*/ 40781 h 223638"/>
                      <a:gd name="connsiteX0" fmla="*/ 0 w 603684"/>
                      <a:gd name="connsiteY0" fmla="*/ 40781 h 215093"/>
                      <a:gd name="connsiteX1" fmla="*/ 595958 w 603684"/>
                      <a:gd name="connsiteY1" fmla="*/ 0 h 215093"/>
                      <a:gd name="connsiteX2" fmla="*/ 603684 w 603684"/>
                      <a:gd name="connsiteY2" fmla="*/ 191098 h 215093"/>
                      <a:gd name="connsiteX3" fmla="*/ 62096 w 603684"/>
                      <a:gd name="connsiteY3" fmla="*/ 215093 h 215093"/>
                      <a:gd name="connsiteX4" fmla="*/ 0 w 603684"/>
                      <a:gd name="connsiteY4" fmla="*/ 40781 h 215093"/>
                      <a:gd name="connsiteX0" fmla="*/ 0 w 603684"/>
                      <a:gd name="connsiteY0" fmla="*/ 28578 h 202890"/>
                      <a:gd name="connsiteX1" fmla="*/ 567485 w 603684"/>
                      <a:gd name="connsiteY1" fmla="*/ 0 h 202890"/>
                      <a:gd name="connsiteX2" fmla="*/ 603684 w 603684"/>
                      <a:gd name="connsiteY2" fmla="*/ 178895 h 202890"/>
                      <a:gd name="connsiteX3" fmla="*/ 62096 w 603684"/>
                      <a:gd name="connsiteY3" fmla="*/ 202890 h 202890"/>
                      <a:gd name="connsiteX4" fmla="*/ 0 w 603684"/>
                      <a:gd name="connsiteY4" fmla="*/ 28578 h 202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3684" h="202890">
                        <a:moveTo>
                          <a:pt x="0" y="28578"/>
                        </a:moveTo>
                        <a:lnTo>
                          <a:pt x="567485" y="0"/>
                        </a:lnTo>
                        <a:lnTo>
                          <a:pt x="603684" y="178895"/>
                        </a:lnTo>
                        <a:lnTo>
                          <a:pt x="62096" y="202890"/>
                        </a:lnTo>
                        <a:lnTo>
                          <a:pt x="0" y="28578"/>
                        </a:lnTo>
                        <a:close/>
                      </a:path>
                    </a:pathLst>
                  </a:custGeom>
                  <a:solidFill>
                    <a:srgbClr val="44546A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" name="Rectangle 10">
                    <a:extLst>
                      <a:ext uri="{FF2B5EF4-FFF2-40B4-BE49-F238E27FC236}">
                        <a16:creationId xmlns:a16="http://schemas.microsoft.com/office/drawing/2014/main" id="{3F3A64AE-1421-6B13-1EB5-6A93613E5362}"/>
                      </a:ext>
                    </a:extLst>
                  </p:cNvPr>
                  <p:cNvSpPr/>
                  <p:nvPr/>
                </p:nvSpPr>
                <p:spPr>
                  <a:xfrm>
                    <a:off x="8949627" y="3387605"/>
                    <a:ext cx="549319" cy="453156"/>
                  </a:xfrm>
                  <a:custGeom>
                    <a:avLst/>
                    <a:gdLst>
                      <a:gd name="connsiteX0" fmla="*/ 0 w 1029082"/>
                      <a:gd name="connsiteY0" fmla="*/ 0 h 810832"/>
                      <a:gd name="connsiteX1" fmla="*/ 1029082 w 1029082"/>
                      <a:gd name="connsiteY1" fmla="*/ 0 h 810832"/>
                      <a:gd name="connsiteX2" fmla="*/ 1029082 w 1029082"/>
                      <a:gd name="connsiteY2" fmla="*/ 810832 h 810832"/>
                      <a:gd name="connsiteX3" fmla="*/ 0 w 1029082"/>
                      <a:gd name="connsiteY3" fmla="*/ 810832 h 810832"/>
                      <a:gd name="connsiteX4" fmla="*/ 0 w 1029082"/>
                      <a:gd name="connsiteY4" fmla="*/ 0 h 810832"/>
                      <a:gd name="connsiteX0" fmla="*/ 0 w 1029082"/>
                      <a:gd name="connsiteY0" fmla="*/ 0 h 810832"/>
                      <a:gd name="connsiteX1" fmla="*/ 1029082 w 1029082"/>
                      <a:gd name="connsiteY1" fmla="*/ 0 h 810832"/>
                      <a:gd name="connsiteX2" fmla="*/ 1029082 w 1029082"/>
                      <a:gd name="connsiteY2" fmla="*/ 734632 h 810832"/>
                      <a:gd name="connsiteX3" fmla="*/ 0 w 1029082"/>
                      <a:gd name="connsiteY3" fmla="*/ 810832 h 810832"/>
                      <a:gd name="connsiteX4" fmla="*/ 0 w 1029082"/>
                      <a:gd name="connsiteY4" fmla="*/ 0 h 810832"/>
                      <a:gd name="connsiteX0" fmla="*/ 0 w 1029082"/>
                      <a:gd name="connsiteY0" fmla="*/ 38100 h 848932"/>
                      <a:gd name="connsiteX1" fmla="*/ 1021462 w 1029082"/>
                      <a:gd name="connsiteY1" fmla="*/ 0 h 848932"/>
                      <a:gd name="connsiteX2" fmla="*/ 1029082 w 1029082"/>
                      <a:gd name="connsiteY2" fmla="*/ 772732 h 848932"/>
                      <a:gd name="connsiteX3" fmla="*/ 0 w 1029082"/>
                      <a:gd name="connsiteY3" fmla="*/ 848932 h 848932"/>
                      <a:gd name="connsiteX4" fmla="*/ 0 w 1029082"/>
                      <a:gd name="connsiteY4" fmla="*/ 38100 h 848932"/>
                      <a:gd name="connsiteX0" fmla="*/ 0 w 1029082"/>
                      <a:gd name="connsiteY0" fmla="*/ 38100 h 848932"/>
                      <a:gd name="connsiteX1" fmla="*/ 1021462 w 1029082"/>
                      <a:gd name="connsiteY1" fmla="*/ 0 h 848932"/>
                      <a:gd name="connsiteX2" fmla="*/ 1029082 w 1029082"/>
                      <a:gd name="connsiteY2" fmla="*/ 772732 h 848932"/>
                      <a:gd name="connsiteX3" fmla="*/ 0 w 1029082"/>
                      <a:gd name="connsiteY3" fmla="*/ 848932 h 848932"/>
                      <a:gd name="connsiteX4" fmla="*/ 0 w 1029082"/>
                      <a:gd name="connsiteY4" fmla="*/ 38100 h 848932"/>
                      <a:gd name="connsiteX0" fmla="*/ 0 w 1029082"/>
                      <a:gd name="connsiteY0" fmla="*/ 38100 h 848932"/>
                      <a:gd name="connsiteX1" fmla="*/ 1021462 w 1029082"/>
                      <a:gd name="connsiteY1" fmla="*/ 0 h 848932"/>
                      <a:gd name="connsiteX2" fmla="*/ 1029082 w 1029082"/>
                      <a:gd name="connsiteY2" fmla="*/ 772732 h 848932"/>
                      <a:gd name="connsiteX3" fmla="*/ 0 w 1029082"/>
                      <a:gd name="connsiteY3" fmla="*/ 848932 h 848932"/>
                      <a:gd name="connsiteX4" fmla="*/ 0 w 1029082"/>
                      <a:gd name="connsiteY4" fmla="*/ 38100 h 848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9082" h="848932">
                        <a:moveTo>
                          <a:pt x="0" y="38100"/>
                        </a:moveTo>
                        <a:lnTo>
                          <a:pt x="1021462" y="0"/>
                        </a:lnTo>
                        <a:cubicBezTo>
                          <a:pt x="909702" y="387117"/>
                          <a:pt x="1026542" y="515155"/>
                          <a:pt x="1029082" y="772732"/>
                        </a:cubicBezTo>
                        <a:lnTo>
                          <a:pt x="0" y="848932"/>
                        </a:lnTo>
                        <a:cubicBezTo>
                          <a:pt x="0" y="578655"/>
                          <a:pt x="129540" y="407437"/>
                          <a:pt x="0" y="38100"/>
                        </a:cubicBezTo>
                        <a:close/>
                      </a:path>
                    </a:pathLst>
                  </a:custGeom>
                  <a:solidFill>
                    <a:srgbClr val="44546A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81668B39-4E78-C46D-DC43-A8E69D8FDE24}"/>
                  </a:ext>
                </a:extLst>
              </p:cNvPr>
              <p:cNvGrpSpPr/>
              <p:nvPr/>
            </p:nvGrpSpPr>
            <p:grpSpPr>
              <a:xfrm flipH="1">
                <a:off x="3936234" y="4645991"/>
                <a:ext cx="1400482" cy="1369867"/>
                <a:chOff x="4261820" y="238888"/>
                <a:chExt cx="3452376" cy="3376907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F54F9EB0-36ED-DB7D-BFE3-1FC6E66D4EC9}"/>
                    </a:ext>
                  </a:extLst>
                </p:cNvPr>
                <p:cNvSpPr/>
                <p:nvPr/>
              </p:nvSpPr>
              <p:spPr>
                <a:xfrm flipH="1">
                  <a:off x="4261820" y="437542"/>
                  <a:ext cx="3293927" cy="317825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EC48A3B1-661B-5484-334D-F4CF296811E0}"/>
                    </a:ext>
                  </a:extLst>
                </p:cNvPr>
                <p:cNvSpPr/>
                <p:nvPr/>
              </p:nvSpPr>
              <p:spPr>
                <a:xfrm flipH="1">
                  <a:off x="4420269" y="238888"/>
                  <a:ext cx="3293927" cy="3178253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55" name="Rectangle 10">
                <a:extLst>
                  <a:ext uri="{FF2B5EF4-FFF2-40B4-BE49-F238E27FC236}">
                    <a16:creationId xmlns:a16="http://schemas.microsoft.com/office/drawing/2014/main" id="{0D9D615F-830D-B24D-F754-933C3418F561}"/>
                  </a:ext>
                </a:extLst>
              </p:cNvPr>
              <p:cNvSpPr/>
              <p:nvPr/>
            </p:nvSpPr>
            <p:spPr>
              <a:xfrm flipH="1">
                <a:off x="3686152" y="5058548"/>
                <a:ext cx="1444492" cy="1191620"/>
              </a:xfrm>
              <a:custGeom>
                <a:avLst/>
                <a:gdLst>
                  <a:gd name="connsiteX0" fmla="*/ 0 w 1029082"/>
                  <a:gd name="connsiteY0" fmla="*/ 0 h 810832"/>
                  <a:gd name="connsiteX1" fmla="*/ 1029082 w 1029082"/>
                  <a:gd name="connsiteY1" fmla="*/ 0 h 810832"/>
                  <a:gd name="connsiteX2" fmla="*/ 1029082 w 1029082"/>
                  <a:gd name="connsiteY2" fmla="*/ 810832 h 810832"/>
                  <a:gd name="connsiteX3" fmla="*/ 0 w 1029082"/>
                  <a:gd name="connsiteY3" fmla="*/ 810832 h 810832"/>
                  <a:gd name="connsiteX4" fmla="*/ 0 w 1029082"/>
                  <a:gd name="connsiteY4" fmla="*/ 0 h 810832"/>
                  <a:gd name="connsiteX0" fmla="*/ 0 w 1029082"/>
                  <a:gd name="connsiteY0" fmla="*/ 0 h 810832"/>
                  <a:gd name="connsiteX1" fmla="*/ 1029082 w 1029082"/>
                  <a:gd name="connsiteY1" fmla="*/ 0 h 810832"/>
                  <a:gd name="connsiteX2" fmla="*/ 1029082 w 1029082"/>
                  <a:gd name="connsiteY2" fmla="*/ 734632 h 810832"/>
                  <a:gd name="connsiteX3" fmla="*/ 0 w 1029082"/>
                  <a:gd name="connsiteY3" fmla="*/ 810832 h 810832"/>
                  <a:gd name="connsiteX4" fmla="*/ 0 w 1029082"/>
                  <a:gd name="connsiteY4" fmla="*/ 0 h 810832"/>
                  <a:gd name="connsiteX0" fmla="*/ 0 w 1029082"/>
                  <a:gd name="connsiteY0" fmla="*/ 38100 h 848932"/>
                  <a:gd name="connsiteX1" fmla="*/ 1021462 w 1029082"/>
                  <a:gd name="connsiteY1" fmla="*/ 0 h 848932"/>
                  <a:gd name="connsiteX2" fmla="*/ 1029082 w 1029082"/>
                  <a:gd name="connsiteY2" fmla="*/ 772732 h 848932"/>
                  <a:gd name="connsiteX3" fmla="*/ 0 w 1029082"/>
                  <a:gd name="connsiteY3" fmla="*/ 848932 h 848932"/>
                  <a:gd name="connsiteX4" fmla="*/ 0 w 1029082"/>
                  <a:gd name="connsiteY4" fmla="*/ 38100 h 848932"/>
                  <a:gd name="connsiteX0" fmla="*/ 0 w 1029082"/>
                  <a:gd name="connsiteY0" fmla="*/ 38100 h 848932"/>
                  <a:gd name="connsiteX1" fmla="*/ 1021462 w 1029082"/>
                  <a:gd name="connsiteY1" fmla="*/ 0 h 848932"/>
                  <a:gd name="connsiteX2" fmla="*/ 1029082 w 1029082"/>
                  <a:gd name="connsiteY2" fmla="*/ 772732 h 848932"/>
                  <a:gd name="connsiteX3" fmla="*/ 0 w 1029082"/>
                  <a:gd name="connsiteY3" fmla="*/ 848932 h 848932"/>
                  <a:gd name="connsiteX4" fmla="*/ 0 w 1029082"/>
                  <a:gd name="connsiteY4" fmla="*/ 38100 h 848932"/>
                  <a:gd name="connsiteX0" fmla="*/ 0 w 1029082"/>
                  <a:gd name="connsiteY0" fmla="*/ 38100 h 848932"/>
                  <a:gd name="connsiteX1" fmla="*/ 1021462 w 1029082"/>
                  <a:gd name="connsiteY1" fmla="*/ 0 h 848932"/>
                  <a:gd name="connsiteX2" fmla="*/ 1029082 w 1029082"/>
                  <a:gd name="connsiteY2" fmla="*/ 772732 h 848932"/>
                  <a:gd name="connsiteX3" fmla="*/ 0 w 1029082"/>
                  <a:gd name="connsiteY3" fmla="*/ 848932 h 848932"/>
                  <a:gd name="connsiteX4" fmla="*/ 0 w 1029082"/>
                  <a:gd name="connsiteY4" fmla="*/ 38100 h 848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082" h="848932">
                    <a:moveTo>
                      <a:pt x="0" y="38100"/>
                    </a:moveTo>
                    <a:lnTo>
                      <a:pt x="1021462" y="0"/>
                    </a:lnTo>
                    <a:cubicBezTo>
                      <a:pt x="909702" y="387117"/>
                      <a:pt x="1026542" y="515155"/>
                      <a:pt x="1029082" y="772732"/>
                    </a:cubicBezTo>
                    <a:lnTo>
                      <a:pt x="0" y="848932"/>
                    </a:lnTo>
                    <a:cubicBezTo>
                      <a:pt x="0" y="578655"/>
                      <a:pt x="129540" y="407437"/>
                      <a:pt x="0" y="3810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86" name="AIVoiceGenerator_com_27-12-2024T18_18_28_ en-US-Neural2-F">
            <a:hlinkClick r:id="" action="ppaction://media"/>
            <a:extLst>
              <a:ext uri="{FF2B5EF4-FFF2-40B4-BE49-F238E27FC236}">
                <a16:creationId xmlns:a16="http://schemas.microsoft.com/office/drawing/2014/main" id="{A46360C6-1D8F-597A-5A66-2461D5E5F5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85" name="emojimouth">
            <a:hlinkClick r:id="" action="ppaction://media"/>
            <a:extLst>
              <a:ext uri="{FF2B5EF4-FFF2-40B4-BE49-F238E27FC236}">
                <a16:creationId xmlns:a16="http://schemas.microsoft.com/office/drawing/2014/main" id="{ACD5A1CD-2203-999B-E520-6775DA70AAE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5140877" y="4395400"/>
            <a:ext cx="125907" cy="9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63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384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8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9EFADCF3-68CD-76CB-C0C0-999E2F8B701E}"/>
              </a:ext>
            </a:extLst>
          </p:cNvPr>
          <p:cNvSpPr/>
          <p:nvPr/>
        </p:nvSpPr>
        <p:spPr>
          <a:xfrm>
            <a:off x="-44300" y="5786681"/>
            <a:ext cx="9423400" cy="64053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6DDDE714-E541-854B-5D09-C940593D2649}"/>
              </a:ext>
            </a:extLst>
          </p:cNvPr>
          <p:cNvSpPr/>
          <p:nvPr/>
        </p:nvSpPr>
        <p:spPr>
          <a:xfrm>
            <a:off x="905461" y="6098366"/>
            <a:ext cx="302950" cy="1550915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0A282DAC-6FB5-6AF7-901B-58DD0D00BAEA}"/>
              </a:ext>
            </a:extLst>
          </p:cNvPr>
          <p:cNvSpPr/>
          <p:nvPr/>
        </p:nvSpPr>
        <p:spPr>
          <a:xfrm>
            <a:off x="5914961" y="6019660"/>
            <a:ext cx="302950" cy="1550915"/>
          </a:xfrm>
          <a:prstGeom prst="round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29DA137-AFAD-2C5A-C5A0-375FB324770E}"/>
              </a:ext>
            </a:extLst>
          </p:cNvPr>
          <p:cNvSpPr/>
          <p:nvPr/>
        </p:nvSpPr>
        <p:spPr>
          <a:xfrm>
            <a:off x="1960013" y="3001770"/>
            <a:ext cx="2908263" cy="1441929"/>
          </a:xfrm>
          <a:prstGeom prst="roundRect">
            <a:avLst>
              <a:gd name="adj" fmla="val 8219"/>
            </a:avLst>
          </a:prstGeo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lumMod val="75000"/>
                </a:sysClr>
              </a:gs>
              <a:gs pos="84000">
                <a:srgbClr val="E7E6E6"/>
              </a:gs>
            </a:gsLst>
            <a:lin ang="5400000" scaled="1"/>
          </a:gradFill>
          <a:ln w="762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CAD7A71-8E97-50BC-9B93-92FEF2DEC48A}"/>
              </a:ext>
            </a:extLst>
          </p:cNvPr>
          <p:cNvGrpSpPr/>
          <p:nvPr/>
        </p:nvGrpSpPr>
        <p:grpSpPr>
          <a:xfrm>
            <a:off x="4825063" y="3388212"/>
            <a:ext cx="1771815" cy="2594810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5B8880D-93F1-739A-ED47-3BF0F3921C0D}"/>
                </a:ext>
              </a:extLst>
            </p:cNvPr>
            <p:cNvGrpSpPr/>
            <p:nvPr/>
          </p:nvGrpSpPr>
          <p:grpSpPr>
            <a:xfrm flipH="1">
              <a:off x="4293345" y="6342970"/>
              <a:ext cx="2235604" cy="3438703"/>
              <a:chOff x="-704602" y="7985701"/>
              <a:chExt cx="2884177" cy="4436308"/>
            </a:xfrm>
          </p:grpSpPr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524CFE0E-F50A-B1EA-B2CF-183305654065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5DCB84D9-50D8-16B4-BDA0-AA3FDD1F4F6F}"/>
                  </a:ext>
                </a:extLst>
              </p:cNvPr>
              <p:cNvGrpSpPr/>
              <p:nvPr/>
            </p:nvGrpSpPr>
            <p:grpSpPr>
              <a:xfrm>
                <a:off x="-357299" y="8285670"/>
                <a:ext cx="2536874" cy="4136339"/>
                <a:chOff x="-357299" y="8285670"/>
                <a:chExt cx="2536874" cy="4136339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A7E76502-B29F-1430-FA4A-1253A4E5876A}"/>
                    </a:ext>
                  </a:extLst>
                </p:cNvPr>
                <p:cNvCxnSpPr>
                  <a:cxnSpLocks/>
                  <a:endCxn id="111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E8877EA7-4023-A32B-6B7A-EE4F257F13C2}"/>
                    </a:ext>
                  </a:extLst>
                </p:cNvPr>
                <p:cNvSpPr/>
                <p:nvPr/>
              </p:nvSpPr>
              <p:spPr>
                <a:xfrm rot="638695" flipH="1">
                  <a:off x="1398753" y="9834536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C946650B-1F5A-5DFB-FAF2-53375EC24E45}"/>
                    </a:ext>
                  </a:extLst>
                </p:cNvPr>
                <p:cNvCxnSpPr>
                  <a:cxnSpLocks/>
                  <a:endCxn id="104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C2A306FB-6487-A021-BC0B-B633F1450560}"/>
                    </a:ext>
                  </a:extLst>
                </p:cNvPr>
                <p:cNvSpPr/>
                <p:nvPr/>
              </p:nvSpPr>
              <p:spPr>
                <a:xfrm>
                  <a:off x="-357299" y="8285670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9FADC487-5CD2-3AD1-02BF-3669E7E5AB13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Rectangle: Top Corners Rounded 103">
                  <a:extLst>
                    <a:ext uri="{FF2B5EF4-FFF2-40B4-BE49-F238E27FC236}">
                      <a16:creationId xmlns:a16="http://schemas.microsoft.com/office/drawing/2014/main" id="{719B5A5F-A884-2114-0010-DE50F1954F5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4AB526BE-4D38-6339-0730-067F19A2DA08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6E0E6C22-B31C-C24C-6CEE-0EF7A3330A4C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1026E35B-4BB2-8F26-B9F6-39B93038033E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716E5BF8-A552-4FCD-0AD5-82616E6A1CB8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20D7473B-7CF5-29E1-E66E-FC7FAFB0A0B7}"/>
                    </a:ext>
                  </a:extLst>
                </p:cNvPr>
                <p:cNvSpPr/>
                <p:nvPr/>
              </p:nvSpPr>
              <p:spPr>
                <a:xfrm>
                  <a:off x="1565509" y="9319419"/>
                  <a:ext cx="100008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Rectangle: Top Corners Rounded 110">
                  <a:extLst>
                    <a:ext uri="{FF2B5EF4-FFF2-40B4-BE49-F238E27FC236}">
                      <a16:creationId xmlns:a16="http://schemas.microsoft.com/office/drawing/2014/main" id="{B126C815-A9CC-0F84-802A-6194EF6AB308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1D052ED-C62E-9B36-4A2E-EF06858CBD9C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F8919155-D4EC-A1B0-954F-200AA64ABFD7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80799B60-B7D6-50BF-D7BD-72804D339F8B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087F98EA-8337-63A8-C9C1-01A0594D7379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6A2A647-3DE0-FE7C-4EAE-DBA1D6407FA7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D560F8-A344-E4D5-47B0-D7A319C40131}"/>
              </a:ext>
            </a:extLst>
          </p:cNvPr>
          <p:cNvGrpSpPr/>
          <p:nvPr/>
        </p:nvGrpSpPr>
        <p:grpSpPr>
          <a:xfrm flipH="1">
            <a:off x="351318" y="4896884"/>
            <a:ext cx="883211" cy="1279977"/>
            <a:chOff x="8153826" y="3365398"/>
            <a:chExt cx="647030" cy="93769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16EB0E-7064-D50B-B8A7-A24C04DE5CD6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46D2C98-2D2F-1606-C5B4-A9AAB178A2D6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27" name="Rectangle 10">
                <a:extLst>
                  <a:ext uri="{FF2B5EF4-FFF2-40B4-BE49-F238E27FC236}">
                    <a16:creationId xmlns:a16="http://schemas.microsoft.com/office/drawing/2014/main" id="{B3FC7617-460A-EA5A-EE09-8752A270AC55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Rectangle 11">
                <a:extLst>
                  <a:ext uri="{FF2B5EF4-FFF2-40B4-BE49-F238E27FC236}">
                    <a16:creationId xmlns:a16="http://schemas.microsoft.com/office/drawing/2014/main" id="{98C6C7B2-BDEA-D647-6B77-FD04EA29E29C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CFB63FF0-3A5A-0897-944A-3B4EE8B4FDFE}"/>
              </a:ext>
            </a:extLst>
          </p:cNvPr>
          <p:cNvGraphicFramePr/>
          <p:nvPr/>
        </p:nvGraphicFramePr>
        <p:xfrm>
          <a:off x="2109827" y="3241585"/>
          <a:ext cx="2542473" cy="11046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49D5349C-4C14-4C42-9EC6-4AB90A26FC8A}"/>
              </a:ext>
            </a:extLst>
          </p:cNvPr>
          <p:cNvGrpSpPr/>
          <p:nvPr/>
        </p:nvGrpSpPr>
        <p:grpSpPr>
          <a:xfrm>
            <a:off x="237575" y="4383448"/>
            <a:ext cx="1215128" cy="2068541"/>
            <a:chOff x="169154" y="7309880"/>
            <a:chExt cx="2794634" cy="475737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918DFDC-55E4-034C-2733-B6675FBE3646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5621925-1291-4A6C-1F33-B568CC2517AA}"/>
                </a:ext>
              </a:extLst>
            </p:cNvPr>
            <p:cNvGrpSpPr/>
            <p:nvPr/>
          </p:nvGrpSpPr>
          <p:grpSpPr>
            <a:xfrm>
              <a:off x="232730" y="7374544"/>
              <a:ext cx="2731058" cy="4692706"/>
              <a:chOff x="232730" y="7374544"/>
              <a:chExt cx="2731058" cy="4692706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D6D26F6B-0B59-7F18-1C96-22879A9EC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7651" y="10175063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8B34478-1A3B-8191-B817-468DD26CC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5601" y="10203397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5C3B158A-4BD2-5114-F600-86C37BEB2111}"/>
                  </a:ext>
                </a:extLst>
              </p:cNvPr>
              <p:cNvSpPr/>
              <p:nvPr/>
            </p:nvSpPr>
            <p:spPr>
              <a:xfrm>
                <a:off x="426914" y="7967527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F0A773A3-7338-E717-D3FA-AC3A9316D234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Rectangle: Top Corners Rounded 37">
                <a:extLst>
                  <a:ext uri="{FF2B5EF4-FFF2-40B4-BE49-F238E27FC236}">
                    <a16:creationId xmlns:a16="http://schemas.microsoft.com/office/drawing/2014/main" id="{D787D79A-B081-C454-0A43-309768486797}"/>
                  </a:ext>
                </a:extLst>
              </p:cNvPr>
              <p:cNvSpPr/>
              <p:nvPr/>
            </p:nvSpPr>
            <p:spPr>
              <a:xfrm>
                <a:off x="1880088" y="1138823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Rectangle: Top Corners Rounded 38">
                <a:extLst>
                  <a:ext uri="{FF2B5EF4-FFF2-40B4-BE49-F238E27FC236}">
                    <a16:creationId xmlns:a16="http://schemas.microsoft.com/office/drawing/2014/main" id="{226FA92F-0C39-54BA-BDD4-A6574FBAAC33}"/>
                  </a:ext>
                </a:extLst>
              </p:cNvPr>
              <p:cNvSpPr/>
              <p:nvPr/>
            </p:nvSpPr>
            <p:spPr>
              <a:xfrm>
                <a:off x="1545341" y="1186694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E2E3F176-C5E5-3183-45B4-F0238E7D8D45}"/>
                  </a:ext>
                </a:extLst>
              </p:cNvPr>
              <p:cNvSpPr/>
              <p:nvPr/>
            </p:nvSpPr>
            <p:spPr>
              <a:xfrm rot="21320213" flipH="1">
                <a:off x="2087518" y="9988002"/>
                <a:ext cx="533401" cy="447954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1 h 485828"/>
                  <a:gd name="connsiteX1" fmla="*/ 533400 w 620241"/>
                  <a:gd name="connsiteY1" fmla="*/ 409576 h 485828"/>
                  <a:gd name="connsiteX2" fmla="*/ 619125 w 620241"/>
                  <a:gd name="connsiteY2" fmla="*/ 485776 h 485828"/>
                  <a:gd name="connsiteX3" fmla="*/ 619125 w 620241"/>
                  <a:gd name="connsiteY3" fmla="*/ 485776 h 485828"/>
                  <a:gd name="connsiteX0" fmla="*/ 0 w 619125"/>
                  <a:gd name="connsiteY0" fmla="*/ -1 h 485775"/>
                  <a:gd name="connsiteX1" fmla="*/ 317003 w 619125"/>
                  <a:gd name="connsiteY1" fmla="*/ 186900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4" fmla="*/ 619125 w 619125"/>
                  <a:gd name="connsiteY4" fmla="*/ 485774 h 485775"/>
                  <a:gd name="connsiteX0" fmla="*/ 0 w 619125"/>
                  <a:gd name="connsiteY0" fmla="*/ 1 h 485775"/>
                  <a:gd name="connsiteX1" fmla="*/ 224546 w 619125"/>
                  <a:gd name="connsiteY1" fmla="*/ 422480 h 485775"/>
                  <a:gd name="connsiteX2" fmla="*/ 533400 w 619125"/>
                  <a:gd name="connsiteY2" fmla="*/ 409576 h 485775"/>
                  <a:gd name="connsiteX3" fmla="*/ 619125 w 619125"/>
                  <a:gd name="connsiteY3" fmla="*/ 485776 h 485775"/>
                  <a:gd name="connsiteX4" fmla="*/ 619125 w 619125"/>
                  <a:gd name="connsiteY4" fmla="*/ 485776 h 485775"/>
                  <a:gd name="connsiteX0" fmla="*/ 0 w 619125"/>
                  <a:gd name="connsiteY0" fmla="*/ -1 h 485775"/>
                  <a:gd name="connsiteX1" fmla="*/ 224546 w 619125"/>
                  <a:gd name="connsiteY1" fmla="*/ 422478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0" fmla="*/ 0 w 533401"/>
                  <a:gd name="connsiteY0" fmla="*/ 1 h 447954"/>
                  <a:gd name="connsiteX1" fmla="*/ 224546 w 533401"/>
                  <a:gd name="connsiteY1" fmla="*/ 422480 h 447954"/>
                  <a:gd name="connsiteX2" fmla="*/ 533400 w 533401"/>
                  <a:gd name="connsiteY2" fmla="*/ 409576 h 44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1" h="447954">
                    <a:moveTo>
                      <a:pt x="0" y="1"/>
                    </a:moveTo>
                    <a:cubicBezTo>
                      <a:pt x="23639" y="28132"/>
                      <a:pt x="135646" y="354218"/>
                      <a:pt x="224546" y="422480"/>
                    </a:cubicBezTo>
                    <a:cubicBezTo>
                      <a:pt x="313446" y="490742"/>
                      <a:pt x="467637" y="399027"/>
                      <a:pt x="533400" y="409576"/>
                    </a:cubicBez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D57ABDD8-A475-142C-F736-AB4FD6547531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6F0534A-5B29-53B5-97F0-A5022A4E0A50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1A0A739-8669-42F5-E9B5-C4F48A6F365F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08927E65-252D-AFE9-6B8C-1B36132755A8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29E90A3-DAC0-3ADE-BF8F-3445E8EBF889}"/>
                  </a:ext>
                </a:extLst>
              </p:cNvPr>
              <p:cNvSpPr/>
              <p:nvPr/>
            </p:nvSpPr>
            <p:spPr>
              <a:xfrm rot="20734271">
                <a:off x="232730" y="7596668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40482FE-F830-A393-96C1-33B6D862A789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3EE8D6D-DDDA-6CA8-EE95-5CDAD9948BC1}"/>
                  </a:ext>
                </a:extLst>
              </p:cNvPr>
              <p:cNvSpPr/>
              <p:nvPr/>
            </p:nvSpPr>
            <p:spPr>
              <a:xfrm rot="19339641">
                <a:off x="1564618" y="9794515"/>
                <a:ext cx="533401" cy="447954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1 h 485828"/>
                  <a:gd name="connsiteX1" fmla="*/ 533400 w 620241"/>
                  <a:gd name="connsiteY1" fmla="*/ 409576 h 485828"/>
                  <a:gd name="connsiteX2" fmla="*/ 619125 w 620241"/>
                  <a:gd name="connsiteY2" fmla="*/ 485776 h 485828"/>
                  <a:gd name="connsiteX3" fmla="*/ 619125 w 620241"/>
                  <a:gd name="connsiteY3" fmla="*/ 485776 h 485828"/>
                  <a:gd name="connsiteX0" fmla="*/ 0 w 619125"/>
                  <a:gd name="connsiteY0" fmla="*/ -1 h 485775"/>
                  <a:gd name="connsiteX1" fmla="*/ 317003 w 619125"/>
                  <a:gd name="connsiteY1" fmla="*/ 186900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4" fmla="*/ 619125 w 619125"/>
                  <a:gd name="connsiteY4" fmla="*/ 485774 h 485775"/>
                  <a:gd name="connsiteX0" fmla="*/ 0 w 619125"/>
                  <a:gd name="connsiteY0" fmla="*/ 1 h 485775"/>
                  <a:gd name="connsiteX1" fmla="*/ 224546 w 619125"/>
                  <a:gd name="connsiteY1" fmla="*/ 422480 h 485775"/>
                  <a:gd name="connsiteX2" fmla="*/ 533400 w 619125"/>
                  <a:gd name="connsiteY2" fmla="*/ 409576 h 485775"/>
                  <a:gd name="connsiteX3" fmla="*/ 619125 w 619125"/>
                  <a:gd name="connsiteY3" fmla="*/ 485776 h 485775"/>
                  <a:gd name="connsiteX4" fmla="*/ 619125 w 619125"/>
                  <a:gd name="connsiteY4" fmla="*/ 485776 h 485775"/>
                  <a:gd name="connsiteX0" fmla="*/ 0 w 619125"/>
                  <a:gd name="connsiteY0" fmla="*/ -1 h 485775"/>
                  <a:gd name="connsiteX1" fmla="*/ 224546 w 619125"/>
                  <a:gd name="connsiteY1" fmla="*/ 422478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0" fmla="*/ 0 w 533401"/>
                  <a:gd name="connsiteY0" fmla="*/ 1 h 447954"/>
                  <a:gd name="connsiteX1" fmla="*/ 224546 w 533401"/>
                  <a:gd name="connsiteY1" fmla="*/ 422480 h 447954"/>
                  <a:gd name="connsiteX2" fmla="*/ 533400 w 533401"/>
                  <a:gd name="connsiteY2" fmla="*/ 409576 h 44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1" h="447954">
                    <a:moveTo>
                      <a:pt x="0" y="1"/>
                    </a:moveTo>
                    <a:cubicBezTo>
                      <a:pt x="23639" y="28132"/>
                      <a:pt x="135646" y="354218"/>
                      <a:pt x="224546" y="422480"/>
                    </a:cubicBezTo>
                    <a:cubicBezTo>
                      <a:pt x="313446" y="490742"/>
                      <a:pt x="467637" y="399027"/>
                      <a:pt x="533400" y="409576"/>
                    </a:cubicBez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65FBB387-3058-18C0-3D1D-3A7369C69E80}"/>
                  </a:ext>
                </a:extLst>
              </p:cNvPr>
              <p:cNvSpPr/>
              <p:nvPr/>
            </p:nvSpPr>
            <p:spPr>
              <a:xfrm rot="533008" flipH="1">
                <a:off x="2092598" y="9667302"/>
                <a:ext cx="533401" cy="447954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1 h 485828"/>
                  <a:gd name="connsiteX1" fmla="*/ 533400 w 620241"/>
                  <a:gd name="connsiteY1" fmla="*/ 409576 h 485828"/>
                  <a:gd name="connsiteX2" fmla="*/ 619125 w 620241"/>
                  <a:gd name="connsiteY2" fmla="*/ 485776 h 485828"/>
                  <a:gd name="connsiteX3" fmla="*/ 619125 w 620241"/>
                  <a:gd name="connsiteY3" fmla="*/ 485776 h 485828"/>
                  <a:gd name="connsiteX0" fmla="*/ 0 w 619125"/>
                  <a:gd name="connsiteY0" fmla="*/ -1 h 485775"/>
                  <a:gd name="connsiteX1" fmla="*/ 317003 w 619125"/>
                  <a:gd name="connsiteY1" fmla="*/ 186900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4" fmla="*/ 619125 w 619125"/>
                  <a:gd name="connsiteY4" fmla="*/ 485774 h 485775"/>
                  <a:gd name="connsiteX0" fmla="*/ 0 w 619125"/>
                  <a:gd name="connsiteY0" fmla="*/ 1 h 485775"/>
                  <a:gd name="connsiteX1" fmla="*/ 224546 w 619125"/>
                  <a:gd name="connsiteY1" fmla="*/ 422480 h 485775"/>
                  <a:gd name="connsiteX2" fmla="*/ 533400 w 619125"/>
                  <a:gd name="connsiteY2" fmla="*/ 409576 h 485775"/>
                  <a:gd name="connsiteX3" fmla="*/ 619125 w 619125"/>
                  <a:gd name="connsiteY3" fmla="*/ 485776 h 485775"/>
                  <a:gd name="connsiteX4" fmla="*/ 619125 w 619125"/>
                  <a:gd name="connsiteY4" fmla="*/ 485776 h 485775"/>
                  <a:gd name="connsiteX0" fmla="*/ 0 w 619125"/>
                  <a:gd name="connsiteY0" fmla="*/ -1 h 485775"/>
                  <a:gd name="connsiteX1" fmla="*/ 224546 w 619125"/>
                  <a:gd name="connsiteY1" fmla="*/ 422478 h 485775"/>
                  <a:gd name="connsiteX2" fmla="*/ 533400 w 619125"/>
                  <a:gd name="connsiteY2" fmla="*/ 409574 h 485775"/>
                  <a:gd name="connsiteX3" fmla="*/ 619125 w 619125"/>
                  <a:gd name="connsiteY3" fmla="*/ 485774 h 485775"/>
                  <a:gd name="connsiteX0" fmla="*/ 0 w 533401"/>
                  <a:gd name="connsiteY0" fmla="*/ 1 h 447954"/>
                  <a:gd name="connsiteX1" fmla="*/ 224546 w 533401"/>
                  <a:gd name="connsiteY1" fmla="*/ 422480 h 447954"/>
                  <a:gd name="connsiteX2" fmla="*/ 533400 w 533401"/>
                  <a:gd name="connsiteY2" fmla="*/ 409576 h 44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1" h="447954">
                    <a:moveTo>
                      <a:pt x="0" y="1"/>
                    </a:moveTo>
                    <a:cubicBezTo>
                      <a:pt x="23639" y="28132"/>
                      <a:pt x="135646" y="354218"/>
                      <a:pt x="224546" y="422480"/>
                    </a:cubicBezTo>
                    <a:cubicBezTo>
                      <a:pt x="313446" y="490742"/>
                      <a:pt x="467637" y="399027"/>
                      <a:pt x="533400" y="409576"/>
                    </a:cubicBez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A8E67A-FBCB-B932-8044-A66EDBCC3F8E}"/>
                </a:ext>
              </a:extLst>
            </p:cNvPr>
            <p:cNvSpPr/>
            <p:nvPr/>
          </p:nvSpPr>
          <p:spPr>
            <a:xfrm>
              <a:off x="1943923" y="9592659"/>
              <a:ext cx="270910" cy="85747"/>
            </a:xfrm>
            <a:custGeom>
              <a:avLst/>
              <a:gdLst>
                <a:gd name="connsiteX0" fmla="*/ 4816 w 1113086"/>
                <a:gd name="connsiteY0" fmla="*/ 82008 h 379987"/>
                <a:gd name="connsiteX1" fmla="*/ 433441 w 1113086"/>
                <a:gd name="connsiteY1" fmla="*/ 85183 h 379987"/>
                <a:gd name="connsiteX2" fmla="*/ 519166 w 1113086"/>
                <a:gd name="connsiteY2" fmla="*/ 116933 h 379987"/>
                <a:gd name="connsiteX3" fmla="*/ 579491 w 1113086"/>
                <a:gd name="connsiteY3" fmla="*/ 104233 h 379987"/>
                <a:gd name="connsiteX4" fmla="*/ 604891 w 1113086"/>
                <a:gd name="connsiteY4" fmla="*/ 62958 h 379987"/>
                <a:gd name="connsiteX5" fmla="*/ 1112891 w 1113086"/>
                <a:gd name="connsiteY5" fmla="*/ 15333 h 379987"/>
                <a:gd name="connsiteX6" fmla="*/ 662041 w 1113086"/>
                <a:gd name="connsiteY6" fmla="*/ 355058 h 379987"/>
                <a:gd name="connsiteX7" fmla="*/ 392166 w 1113086"/>
                <a:gd name="connsiteY7" fmla="*/ 345533 h 379987"/>
                <a:gd name="connsiteX8" fmla="*/ 214366 w 1113086"/>
                <a:gd name="connsiteY8" fmla="*/ 275683 h 379987"/>
                <a:gd name="connsiteX9" fmla="*/ 4816 w 1113086"/>
                <a:gd name="connsiteY9" fmla="*/ 82008 h 379987"/>
                <a:gd name="connsiteX0" fmla="*/ 4816 w 1113291"/>
                <a:gd name="connsiteY0" fmla="*/ 75842 h 373821"/>
                <a:gd name="connsiteX1" fmla="*/ 433441 w 1113291"/>
                <a:gd name="connsiteY1" fmla="*/ 79017 h 373821"/>
                <a:gd name="connsiteX2" fmla="*/ 519166 w 1113291"/>
                <a:gd name="connsiteY2" fmla="*/ 110767 h 373821"/>
                <a:gd name="connsiteX3" fmla="*/ 579491 w 1113291"/>
                <a:gd name="connsiteY3" fmla="*/ 98067 h 373821"/>
                <a:gd name="connsiteX4" fmla="*/ 1112891 w 1113291"/>
                <a:gd name="connsiteY4" fmla="*/ 9167 h 373821"/>
                <a:gd name="connsiteX5" fmla="*/ 662041 w 1113291"/>
                <a:gd name="connsiteY5" fmla="*/ 348892 h 373821"/>
                <a:gd name="connsiteX6" fmla="*/ 392166 w 1113291"/>
                <a:gd name="connsiteY6" fmla="*/ 339367 h 373821"/>
                <a:gd name="connsiteX7" fmla="*/ 214366 w 1113291"/>
                <a:gd name="connsiteY7" fmla="*/ 269517 h 373821"/>
                <a:gd name="connsiteX8" fmla="*/ 4816 w 1113291"/>
                <a:gd name="connsiteY8" fmla="*/ 75842 h 373821"/>
                <a:gd name="connsiteX0" fmla="*/ 4816 w 1113291"/>
                <a:gd name="connsiteY0" fmla="*/ 78386 h 376365"/>
                <a:gd name="connsiteX1" fmla="*/ 433441 w 1113291"/>
                <a:gd name="connsiteY1" fmla="*/ 81561 h 376365"/>
                <a:gd name="connsiteX2" fmla="*/ 519166 w 1113291"/>
                <a:gd name="connsiteY2" fmla="*/ 113311 h 376365"/>
                <a:gd name="connsiteX3" fmla="*/ 579491 w 1113291"/>
                <a:gd name="connsiteY3" fmla="*/ 81561 h 376365"/>
                <a:gd name="connsiteX4" fmla="*/ 1112891 w 1113291"/>
                <a:gd name="connsiteY4" fmla="*/ 11711 h 376365"/>
                <a:gd name="connsiteX5" fmla="*/ 662041 w 1113291"/>
                <a:gd name="connsiteY5" fmla="*/ 351436 h 376365"/>
                <a:gd name="connsiteX6" fmla="*/ 392166 w 1113291"/>
                <a:gd name="connsiteY6" fmla="*/ 341911 h 376365"/>
                <a:gd name="connsiteX7" fmla="*/ 214366 w 1113291"/>
                <a:gd name="connsiteY7" fmla="*/ 272061 h 376365"/>
                <a:gd name="connsiteX8" fmla="*/ 4816 w 1113291"/>
                <a:gd name="connsiteY8" fmla="*/ 78386 h 376365"/>
                <a:gd name="connsiteX0" fmla="*/ 4816 w 1113987"/>
                <a:gd name="connsiteY0" fmla="*/ 67224 h 365203"/>
                <a:gd name="connsiteX1" fmla="*/ 433441 w 1113987"/>
                <a:gd name="connsiteY1" fmla="*/ 70399 h 365203"/>
                <a:gd name="connsiteX2" fmla="*/ 519166 w 1113987"/>
                <a:gd name="connsiteY2" fmla="*/ 102149 h 365203"/>
                <a:gd name="connsiteX3" fmla="*/ 579491 w 1113987"/>
                <a:gd name="connsiteY3" fmla="*/ 70399 h 365203"/>
                <a:gd name="connsiteX4" fmla="*/ 1112891 w 1113987"/>
                <a:gd name="connsiteY4" fmla="*/ 549 h 365203"/>
                <a:gd name="connsiteX5" fmla="*/ 662041 w 1113987"/>
                <a:gd name="connsiteY5" fmla="*/ 340274 h 365203"/>
                <a:gd name="connsiteX6" fmla="*/ 392166 w 1113987"/>
                <a:gd name="connsiteY6" fmla="*/ 330749 h 365203"/>
                <a:gd name="connsiteX7" fmla="*/ 214366 w 1113987"/>
                <a:gd name="connsiteY7" fmla="*/ 260899 h 365203"/>
                <a:gd name="connsiteX8" fmla="*/ 4816 w 1113987"/>
                <a:gd name="connsiteY8" fmla="*/ 67224 h 365203"/>
                <a:gd name="connsiteX0" fmla="*/ 4816 w 1113987"/>
                <a:gd name="connsiteY0" fmla="*/ 67394 h 365373"/>
                <a:gd name="connsiteX1" fmla="*/ 433441 w 1113987"/>
                <a:gd name="connsiteY1" fmla="*/ 70569 h 365373"/>
                <a:gd name="connsiteX2" fmla="*/ 519166 w 1113987"/>
                <a:gd name="connsiteY2" fmla="*/ 102319 h 365373"/>
                <a:gd name="connsiteX3" fmla="*/ 579491 w 1113987"/>
                <a:gd name="connsiteY3" fmla="*/ 70569 h 365373"/>
                <a:gd name="connsiteX4" fmla="*/ 1112891 w 1113987"/>
                <a:gd name="connsiteY4" fmla="*/ 719 h 365373"/>
                <a:gd name="connsiteX5" fmla="*/ 662041 w 1113987"/>
                <a:gd name="connsiteY5" fmla="*/ 340444 h 365373"/>
                <a:gd name="connsiteX6" fmla="*/ 392166 w 1113987"/>
                <a:gd name="connsiteY6" fmla="*/ 330919 h 365373"/>
                <a:gd name="connsiteX7" fmla="*/ 214366 w 1113987"/>
                <a:gd name="connsiteY7" fmla="*/ 261069 h 365373"/>
                <a:gd name="connsiteX8" fmla="*/ 4816 w 1113987"/>
                <a:gd name="connsiteY8" fmla="*/ 67394 h 365373"/>
                <a:gd name="connsiteX0" fmla="*/ 4816 w 1113108"/>
                <a:gd name="connsiteY0" fmla="*/ 80414 h 378393"/>
                <a:gd name="connsiteX1" fmla="*/ 433441 w 1113108"/>
                <a:gd name="connsiteY1" fmla="*/ 83589 h 378393"/>
                <a:gd name="connsiteX2" fmla="*/ 519166 w 1113108"/>
                <a:gd name="connsiteY2" fmla="*/ 115339 h 378393"/>
                <a:gd name="connsiteX3" fmla="*/ 601716 w 1113108"/>
                <a:gd name="connsiteY3" fmla="*/ 80414 h 378393"/>
                <a:gd name="connsiteX4" fmla="*/ 1112891 w 1113108"/>
                <a:gd name="connsiteY4" fmla="*/ 13739 h 378393"/>
                <a:gd name="connsiteX5" fmla="*/ 662041 w 1113108"/>
                <a:gd name="connsiteY5" fmla="*/ 353464 h 378393"/>
                <a:gd name="connsiteX6" fmla="*/ 392166 w 1113108"/>
                <a:gd name="connsiteY6" fmla="*/ 343939 h 378393"/>
                <a:gd name="connsiteX7" fmla="*/ 214366 w 1113108"/>
                <a:gd name="connsiteY7" fmla="*/ 274089 h 378393"/>
                <a:gd name="connsiteX8" fmla="*/ 4816 w 1113108"/>
                <a:gd name="connsiteY8" fmla="*/ 80414 h 378393"/>
                <a:gd name="connsiteX0" fmla="*/ 4816 w 1113066"/>
                <a:gd name="connsiteY0" fmla="*/ 82957 h 380936"/>
                <a:gd name="connsiteX1" fmla="*/ 433441 w 1113066"/>
                <a:gd name="connsiteY1" fmla="*/ 86132 h 380936"/>
                <a:gd name="connsiteX2" fmla="*/ 519166 w 1113066"/>
                <a:gd name="connsiteY2" fmla="*/ 117882 h 380936"/>
                <a:gd name="connsiteX3" fmla="*/ 608066 w 1113066"/>
                <a:gd name="connsiteY3" fmla="*/ 70257 h 380936"/>
                <a:gd name="connsiteX4" fmla="*/ 1112891 w 1113066"/>
                <a:gd name="connsiteY4" fmla="*/ 16282 h 380936"/>
                <a:gd name="connsiteX5" fmla="*/ 662041 w 1113066"/>
                <a:gd name="connsiteY5" fmla="*/ 356007 h 380936"/>
                <a:gd name="connsiteX6" fmla="*/ 392166 w 1113066"/>
                <a:gd name="connsiteY6" fmla="*/ 346482 h 380936"/>
                <a:gd name="connsiteX7" fmla="*/ 214366 w 1113066"/>
                <a:gd name="connsiteY7" fmla="*/ 276632 h 380936"/>
                <a:gd name="connsiteX8" fmla="*/ 4816 w 1113066"/>
                <a:gd name="connsiteY8" fmla="*/ 82957 h 380936"/>
                <a:gd name="connsiteX0" fmla="*/ 4816 w 1115568"/>
                <a:gd name="connsiteY0" fmla="*/ 67070 h 365049"/>
                <a:gd name="connsiteX1" fmla="*/ 433441 w 1115568"/>
                <a:gd name="connsiteY1" fmla="*/ 70245 h 365049"/>
                <a:gd name="connsiteX2" fmla="*/ 519166 w 1115568"/>
                <a:gd name="connsiteY2" fmla="*/ 101995 h 365049"/>
                <a:gd name="connsiteX3" fmla="*/ 608066 w 1115568"/>
                <a:gd name="connsiteY3" fmla="*/ 54370 h 365049"/>
                <a:gd name="connsiteX4" fmla="*/ 1112891 w 1115568"/>
                <a:gd name="connsiteY4" fmla="*/ 395 h 365049"/>
                <a:gd name="connsiteX5" fmla="*/ 662041 w 1115568"/>
                <a:gd name="connsiteY5" fmla="*/ 340120 h 365049"/>
                <a:gd name="connsiteX6" fmla="*/ 392166 w 1115568"/>
                <a:gd name="connsiteY6" fmla="*/ 330595 h 365049"/>
                <a:gd name="connsiteX7" fmla="*/ 214366 w 1115568"/>
                <a:gd name="connsiteY7" fmla="*/ 260745 h 365049"/>
                <a:gd name="connsiteX8" fmla="*/ 4816 w 1115568"/>
                <a:gd name="connsiteY8" fmla="*/ 67070 h 365049"/>
                <a:gd name="connsiteX0" fmla="*/ 8764 w 1119516"/>
                <a:gd name="connsiteY0" fmla="*/ 67070 h 365049"/>
                <a:gd name="connsiteX1" fmla="*/ 437389 w 1119516"/>
                <a:gd name="connsiteY1" fmla="*/ 70245 h 365049"/>
                <a:gd name="connsiteX2" fmla="*/ 523114 w 1119516"/>
                <a:gd name="connsiteY2" fmla="*/ 101995 h 365049"/>
                <a:gd name="connsiteX3" fmla="*/ 612014 w 1119516"/>
                <a:gd name="connsiteY3" fmla="*/ 54370 h 365049"/>
                <a:gd name="connsiteX4" fmla="*/ 1116839 w 1119516"/>
                <a:gd name="connsiteY4" fmla="*/ 395 h 365049"/>
                <a:gd name="connsiteX5" fmla="*/ 665989 w 1119516"/>
                <a:gd name="connsiteY5" fmla="*/ 340120 h 365049"/>
                <a:gd name="connsiteX6" fmla="*/ 396114 w 1119516"/>
                <a:gd name="connsiteY6" fmla="*/ 330595 h 365049"/>
                <a:gd name="connsiteX7" fmla="*/ 218314 w 1119516"/>
                <a:gd name="connsiteY7" fmla="*/ 260745 h 365049"/>
                <a:gd name="connsiteX8" fmla="*/ 8764 w 1119516"/>
                <a:gd name="connsiteY8" fmla="*/ 67070 h 365049"/>
                <a:gd name="connsiteX0" fmla="*/ 4351 w 1115103"/>
                <a:gd name="connsiteY0" fmla="*/ 67070 h 365049"/>
                <a:gd name="connsiteX1" fmla="*/ 420276 w 1115103"/>
                <a:gd name="connsiteY1" fmla="*/ 60720 h 365049"/>
                <a:gd name="connsiteX2" fmla="*/ 518701 w 1115103"/>
                <a:gd name="connsiteY2" fmla="*/ 101995 h 365049"/>
                <a:gd name="connsiteX3" fmla="*/ 607601 w 1115103"/>
                <a:gd name="connsiteY3" fmla="*/ 54370 h 365049"/>
                <a:gd name="connsiteX4" fmla="*/ 1112426 w 1115103"/>
                <a:gd name="connsiteY4" fmla="*/ 395 h 365049"/>
                <a:gd name="connsiteX5" fmla="*/ 661576 w 1115103"/>
                <a:gd name="connsiteY5" fmla="*/ 340120 h 365049"/>
                <a:gd name="connsiteX6" fmla="*/ 391701 w 1115103"/>
                <a:gd name="connsiteY6" fmla="*/ 330595 h 365049"/>
                <a:gd name="connsiteX7" fmla="*/ 213901 w 1115103"/>
                <a:gd name="connsiteY7" fmla="*/ 260745 h 365049"/>
                <a:gd name="connsiteX8" fmla="*/ 4351 w 1115103"/>
                <a:gd name="connsiteY8" fmla="*/ 67070 h 365049"/>
                <a:gd name="connsiteX0" fmla="*/ 6566 w 1117318"/>
                <a:gd name="connsiteY0" fmla="*/ 67070 h 365049"/>
                <a:gd name="connsiteX1" fmla="*/ 422491 w 1117318"/>
                <a:gd name="connsiteY1" fmla="*/ 60720 h 365049"/>
                <a:gd name="connsiteX2" fmla="*/ 520916 w 1117318"/>
                <a:gd name="connsiteY2" fmla="*/ 101995 h 365049"/>
                <a:gd name="connsiteX3" fmla="*/ 609816 w 1117318"/>
                <a:gd name="connsiteY3" fmla="*/ 54370 h 365049"/>
                <a:gd name="connsiteX4" fmla="*/ 1114641 w 1117318"/>
                <a:gd name="connsiteY4" fmla="*/ 395 h 365049"/>
                <a:gd name="connsiteX5" fmla="*/ 663791 w 1117318"/>
                <a:gd name="connsiteY5" fmla="*/ 340120 h 365049"/>
                <a:gd name="connsiteX6" fmla="*/ 393916 w 1117318"/>
                <a:gd name="connsiteY6" fmla="*/ 330595 h 365049"/>
                <a:gd name="connsiteX7" fmla="*/ 216116 w 1117318"/>
                <a:gd name="connsiteY7" fmla="*/ 260745 h 365049"/>
                <a:gd name="connsiteX8" fmla="*/ 6566 w 1117318"/>
                <a:gd name="connsiteY8" fmla="*/ 67070 h 365049"/>
                <a:gd name="connsiteX0" fmla="*/ 7462 w 1118037"/>
                <a:gd name="connsiteY0" fmla="*/ 67074 h 373955"/>
                <a:gd name="connsiteX1" fmla="*/ 423387 w 1118037"/>
                <a:gd name="connsiteY1" fmla="*/ 60724 h 373955"/>
                <a:gd name="connsiteX2" fmla="*/ 521812 w 1118037"/>
                <a:gd name="connsiteY2" fmla="*/ 101999 h 373955"/>
                <a:gd name="connsiteX3" fmla="*/ 610712 w 1118037"/>
                <a:gd name="connsiteY3" fmla="*/ 54374 h 373955"/>
                <a:gd name="connsiteX4" fmla="*/ 1115537 w 1118037"/>
                <a:gd name="connsiteY4" fmla="*/ 399 h 373955"/>
                <a:gd name="connsiteX5" fmla="*/ 664687 w 1118037"/>
                <a:gd name="connsiteY5" fmla="*/ 340124 h 373955"/>
                <a:gd name="connsiteX6" fmla="*/ 566262 w 1118037"/>
                <a:gd name="connsiteY6" fmla="*/ 352824 h 373955"/>
                <a:gd name="connsiteX7" fmla="*/ 217012 w 1118037"/>
                <a:gd name="connsiteY7" fmla="*/ 260749 h 373955"/>
                <a:gd name="connsiteX8" fmla="*/ 7462 w 1118037"/>
                <a:gd name="connsiteY8" fmla="*/ 67074 h 373955"/>
                <a:gd name="connsiteX0" fmla="*/ 7462 w 1124417"/>
                <a:gd name="connsiteY0" fmla="*/ 75198 h 362376"/>
                <a:gd name="connsiteX1" fmla="*/ 423387 w 1124417"/>
                <a:gd name="connsiteY1" fmla="*/ 68848 h 362376"/>
                <a:gd name="connsiteX2" fmla="*/ 521812 w 1124417"/>
                <a:gd name="connsiteY2" fmla="*/ 110123 h 362376"/>
                <a:gd name="connsiteX3" fmla="*/ 610712 w 1124417"/>
                <a:gd name="connsiteY3" fmla="*/ 62498 h 362376"/>
                <a:gd name="connsiteX4" fmla="*/ 1115537 w 1124417"/>
                <a:gd name="connsiteY4" fmla="*/ 8523 h 362376"/>
                <a:gd name="connsiteX5" fmla="*/ 905987 w 1124417"/>
                <a:gd name="connsiteY5" fmla="*/ 233948 h 362376"/>
                <a:gd name="connsiteX6" fmla="*/ 566262 w 1124417"/>
                <a:gd name="connsiteY6" fmla="*/ 360948 h 362376"/>
                <a:gd name="connsiteX7" fmla="*/ 217012 w 1124417"/>
                <a:gd name="connsiteY7" fmla="*/ 268873 h 362376"/>
                <a:gd name="connsiteX8" fmla="*/ 7462 w 1124417"/>
                <a:gd name="connsiteY8" fmla="*/ 75198 h 362376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  <a:gd name="connsiteX0" fmla="*/ 7462 w 1124417"/>
                <a:gd name="connsiteY0" fmla="*/ 66719 h 353897"/>
                <a:gd name="connsiteX1" fmla="*/ 423387 w 1124417"/>
                <a:gd name="connsiteY1" fmla="*/ 60369 h 353897"/>
                <a:gd name="connsiteX2" fmla="*/ 521812 w 1124417"/>
                <a:gd name="connsiteY2" fmla="*/ 101644 h 353897"/>
                <a:gd name="connsiteX3" fmla="*/ 610712 w 1124417"/>
                <a:gd name="connsiteY3" fmla="*/ 54019 h 353897"/>
                <a:gd name="connsiteX4" fmla="*/ 1115537 w 1124417"/>
                <a:gd name="connsiteY4" fmla="*/ 44 h 353897"/>
                <a:gd name="connsiteX5" fmla="*/ 905987 w 1124417"/>
                <a:gd name="connsiteY5" fmla="*/ 225469 h 353897"/>
                <a:gd name="connsiteX6" fmla="*/ 566262 w 1124417"/>
                <a:gd name="connsiteY6" fmla="*/ 352469 h 353897"/>
                <a:gd name="connsiteX7" fmla="*/ 217012 w 1124417"/>
                <a:gd name="connsiteY7" fmla="*/ 260394 h 353897"/>
                <a:gd name="connsiteX8" fmla="*/ 7462 w 1124417"/>
                <a:gd name="connsiteY8" fmla="*/ 66719 h 353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4417" h="353897">
                  <a:moveTo>
                    <a:pt x="7462" y="66719"/>
                  </a:moveTo>
                  <a:cubicBezTo>
                    <a:pt x="51383" y="61957"/>
                    <a:pt x="337662" y="54548"/>
                    <a:pt x="423387" y="60369"/>
                  </a:cubicBezTo>
                  <a:cubicBezTo>
                    <a:pt x="509112" y="66190"/>
                    <a:pt x="490591" y="102702"/>
                    <a:pt x="521812" y="101644"/>
                  </a:cubicBezTo>
                  <a:cubicBezTo>
                    <a:pt x="553033" y="100586"/>
                    <a:pt x="511758" y="86827"/>
                    <a:pt x="610712" y="54019"/>
                  </a:cubicBezTo>
                  <a:cubicBezTo>
                    <a:pt x="709666" y="21211"/>
                    <a:pt x="1066325" y="3219"/>
                    <a:pt x="1115537" y="44"/>
                  </a:cubicBezTo>
                  <a:cubicBezTo>
                    <a:pt x="1164749" y="-3131"/>
                    <a:pt x="997533" y="166732"/>
                    <a:pt x="905987" y="225469"/>
                  </a:cubicBezTo>
                  <a:cubicBezTo>
                    <a:pt x="814441" y="284207"/>
                    <a:pt x="640875" y="365698"/>
                    <a:pt x="566262" y="352469"/>
                  </a:cubicBezTo>
                  <a:cubicBezTo>
                    <a:pt x="485300" y="355115"/>
                    <a:pt x="310145" y="308019"/>
                    <a:pt x="217012" y="260394"/>
                  </a:cubicBezTo>
                  <a:cubicBezTo>
                    <a:pt x="123879" y="212769"/>
                    <a:pt x="-36459" y="71481"/>
                    <a:pt x="7462" y="66719"/>
                  </a:cubicBezTo>
                  <a:close/>
                </a:path>
              </a:pathLst>
            </a:custGeom>
            <a:solidFill>
              <a:srgbClr val="D10B2C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D8700D5-7492-31FA-7245-0B4C135CCDD2}"/>
              </a:ext>
            </a:extLst>
          </p:cNvPr>
          <p:cNvGrpSpPr/>
          <p:nvPr/>
        </p:nvGrpSpPr>
        <p:grpSpPr>
          <a:xfrm>
            <a:off x="-83882" y="4952670"/>
            <a:ext cx="7025764" cy="2697485"/>
            <a:chOff x="1239664" y="3375587"/>
            <a:chExt cx="9356614" cy="3592396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82DD471-D7FD-8EA8-0C56-B656E1F01B1D}"/>
                </a:ext>
              </a:extLst>
            </p:cNvPr>
            <p:cNvGrpSpPr/>
            <p:nvPr/>
          </p:nvGrpSpPr>
          <p:grpSpPr>
            <a:xfrm flipH="1">
              <a:off x="3687857" y="5675161"/>
              <a:ext cx="1611955" cy="1292822"/>
              <a:chOff x="8885295" y="3622090"/>
              <a:chExt cx="613003" cy="491641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99ECFB6-6043-5A67-A9CA-EC6BCEA8A54D}"/>
                  </a:ext>
                </a:extLst>
              </p:cNvPr>
              <p:cNvSpPr/>
              <p:nvPr/>
            </p:nvSpPr>
            <p:spPr>
              <a:xfrm>
                <a:off x="9452579" y="3772735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B86735F7-0F53-603D-A9B3-A303F256B39E}"/>
                  </a:ext>
                </a:extLst>
              </p:cNvPr>
              <p:cNvSpPr/>
              <p:nvPr/>
            </p:nvSpPr>
            <p:spPr>
              <a:xfrm>
                <a:off x="9333601" y="3634667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F209B04A-CC3E-51D5-4DAC-8DA2F22098E4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B4E0F81-01C3-58E4-C79F-C2DA02C9BCC2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Rectangle 11">
                <a:extLst>
                  <a:ext uri="{FF2B5EF4-FFF2-40B4-BE49-F238E27FC236}">
                    <a16:creationId xmlns:a16="http://schemas.microsoft.com/office/drawing/2014/main" id="{18DE1564-FD7A-A2F9-D996-6A43F203F480}"/>
                  </a:ext>
                </a:extLst>
              </p:cNvPr>
              <p:cNvSpPr/>
              <p:nvPr/>
            </p:nvSpPr>
            <p:spPr>
              <a:xfrm>
                <a:off x="8885295" y="3622090"/>
                <a:ext cx="603684" cy="206958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0 w 648836"/>
                  <a:gd name="connsiteY0" fmla="*/ 0 h 288612"/>
                  <a:gd name="connsiteX1" fmla="*/ 648836 w 648836"/>
                  <a:gd name="connsiteY1" fmla="*/ 215473 h 288612"/>
                  <a:gd name="connsiteX2" fmla="*/ 534536 w 648836"/>
                  <a:gd name="connsiteY2" fmla="*/ 288612 h 288612"/>
                  <a:gd name="connsiteX3" fmla="*/ 62096 w 648836"/>
                  <a:gd name="connsiteY3" fmla="*/ 174312 h 288612"/>
                  <a:gd name="connsiteX4" fmla="*/ 0 w 648836"/>
                  <a:gd name="connsiteY4" fmla="*/ 0 h 288612"/>
                  <a:gd name="connsiteX0" fmla="*/ 0 w 648836"/>
                  <a:gd name="connsiteY0" fmla="*/ 0 h 215473"/>
                  <a:gd name="connsiteX1" fmla="*/ 648836 w 648836"/>
                  <a:gd name="connsiteY1" fmla="*/ 215473 h 215473"/>
                  <a:gd name="connsiteX2" fmla="*/ 603684 w 648836"/>
                  <a:gd name="connsiteY2" fmla="*/ 182857 h 215473"/>
                  <a:gd name="connsiteX3" fmla="*/ 62096 w 648836"/>
                  <a:gd name="connsiteY3" fmla="*/ 174312 h 215473"/>
                  <a:gd name="connsiteX4" fmla="*/ 0 w 648836"/>
                  <a:gd name="connsiteY4" fmla="*/ 0 h 215473"/>
                  <a:gd name="connsiteX0" fmla="*/ 0 w 603684"/>
                  <a:gd name="connsiteY0" fmla="*/ 40781 h 223638"/>
                  <a:gd name="connsiteX1" fmla="*/ 595958 w 603684"/>
                  <a:gd name="connsiteY1" fmla="*/ 0 h 223638"/>
                  <a:gd name="connsiteX2" fmla="*/ 603684 w 603684"/>
                  <a:gd name="connsiteY2" fmla="*/ 223638 h 223638"/>
                  <a:gd name="connsiteX3" fmla="*/ 62096 w 603684"/>
                  <a:gd name="connsiteY3" fmla="*/ 215093 h 223638"/>
                  <a:gd name="connsiteX4" fmla="*/ 0 w 603684"/>
                  <a:gd name="connsiteY4" fmla="*/ 40781 h 223638"/>
                  <a:gd name="connsiteX0" fmla="*/ 0 w 603684"/>
                  <a:gd name="connsiteY0" fmla="*/ 40781 h 215093"/>
                  <a:gd name="connsiteX1" fmla="*/ 595958 w 603684"/>
                  <a:gd name="connsiteY1" fmla="*/ 0 h 215093"/>
                  <a:gd name="connsiteX2" fmla="*/ 603684 w 603684"/>
                  <a:gd name="connsiteY2" fmla="*/ 191098 h 215093"/>
                  <a:gd name="connsiteX3" fmla="*/ 62096 w 603684"/>
                  <a:gd name="connsiteY3" fmla="*/ 215093 h 215093"/>
                  <a:gd name="connsiteX4" fmla="*/ 0 w 603684"/>
                  <a:gd name="connsiteY4" fmla="*/ 40781 h 215093"/>
                  <a:gd name="connsiteX0" fmla="*/ 0 w 603684"/>
                  <a:gd name="connsiteY0" fmla="*/ 32646 h 206958"/>
                  <a:gd name="connsiteX1" fmla="*/ 563418 w 603684"/>
                  <a:gd name="connsiteY1" fmla="*/ 0 h 206958"/>
                  <a:gd name="connsiteX2" fmla="*/ 603684 w 603684"/>
                  <a:gd name="connsiteY2" fmla="*/ 182963 h 206958"/>
                  <a:gd name="connsiteX3" fmla="*/ 62096 w 603684"/>
                  <a:gd name="connsiteY3" fmla="*/ 206958 h 206958"/>
                  <a:gd name="connsiteX4" fmla="*/ 0 w 603684"/>
                  <a:gd name="connsiteY4" fmla="*/ 32646 h 206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684" h="206958">
                    <a:moveTo>
                      <a:pt x="0" y="32646"/>
                    </a:moveTo>
                    <a:lnTo>
                      <a:pt x="563418" y="0"/>
                    </a:lnTo>
                    <a:lnTo>
                      <a:pt x="603684" y="182963"/>
                    </a:lnTo>
                    <a:lnTo>
                      <a:pt x="62096" y="206958"/>
                    </a:lnTo>
                    <a:lnTo>
                      <a:pt x="0" y="32646"/>
                    </a:ln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782985C-836A-BE2D-A829-42726AC891C3}"/>
                </a:ext>
              </a:extLst>
            </p:cNvPr>
            <p:cNvGrpSpPr/>
            <p:nvPr/>
          </p:nvGrpSpPr>
          <p:grpSpPr>
            <a:xfrm>
              <a:off x="1239664" y="3698280"/>
              <a:ext cx="9356614" cy="2088046"/>
              <a:chOff x="1239664" y="3698280"/>
              <a:chExt cx="9356614" cy="2088046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F9326C5-BF80-6529-8478-8659421E5E68}"/>
                  </a:ext>
                </a:extLst>
              </p:cNvPr>
              <p:cNvSpPr/>
              <p:nvPr/>
            </p:nvSpPr>
            <p:spPr>
              <a:xfrm>
                <a:off x="4968277" y="3765131"/>
                <a:ext cx="1871794" cy="706984"/>
              </a:xfrm>
              <a:prstGeom prst="rect">
                <a:avLst/>
              </a:pr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Rectangle 6">
                <a:extLst>
                  <a:ext uri="{FF2B5EF4-FFF2-40B4-BE49-F238E27FC236}">
                    <a16:creationId xmlns:a16="http://schemas.microsoft.com/office/drawing/2014/main" id="{E1A0B50E-E777-A00C-FB90-B5D6F541F942}"/>
                  </a:ext>
                </a:extLst>
              </p:cNvPr>
              <p:cNvSpPr/>
              <p:nvPr/>
            </p:nvSpPr>
            <p:spPr>
              <a:xfrm>
                <a:off x="3189165" y="3738311"/>
                <a:ext cx="1793391" cy="1164807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9150" h="798943">
                    <a:moveTo>
                      <a:pt x="1254387" y="0"/>
                    </a:moveTo>
                    <a:cubicBezTo>
                      <a:pt x="838462" y="257175"/>
                      <a:pt x="-87051" y="533399"/>
                      <a:pt x="6612" y="771524"/>
                    </a:cubicBezTo>
                    <a:lnTo>
                      <a:pt x="363800" y="798943"/>
                    </a:lnTo>
                    <a:lnTo>
                      <a:pt x="1259150" y="503668"/>
                    </a:lnTo>
                    <a:cubicBezTo>
                      <a:pt x="1257562" y="343716"/>
                      <a:pt x="1255975" y="159952"/>
                      <a:pt x="1254387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6">
                <a:extLst>
                  <a:ext uri="{FF2B5EF4-FFF2-40B4-BE49-F238E27FC236}">
                    <a16:creationId xmlns:a16="http://schemas.microsoft.com/office/drawing/2014/main" id="{ECE0B475-B224-AD58-1E61-A43D8EB29330}"/>
                  </a:ext>
                </a:extLst>
              </p:cNvPr>
              <p:cNvSpPr/>
              <p:nvPr/>
            </p:nvSpPr>
            <p:spPr>
              <a:xfrm flipH="1">
                <a:off x="6840071" y="3765130"/>
                <a:ext cx="1793391" cy="1121452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  <a:gd name="connsiteX0" fmla="*/ 1272881 w 1277644"/>
                  <a:gd name="connsiteY0" fmla="*/ 0 h 798943"/>
                  <a:gd name="connsiteX1" fmla="*/ 25106 w 1277644"/>
                  <a:gd name="connsiteY1" fmla="*/ 771524 h 798943"/>
                  <a:gd name="connsiteX2" fmla="*/ 382294 w 1277644"/>
                  <a:gd name="connsiteY2" fmla="*/ 798943 h 798943"/>
                  <a:gd name="connsiteX3" fmla="*/ 1277644 w 1277644"/>
                  <a:gd name="connsiteY3" fmla="*/ 503668 h 798943"/>
                  <a:gd name="connsiteX4" fmla="*/ 1272881 w 1277644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644" h="798943">
                    <a:moveTo>
                      <a:pt x="1272881" y="0"/>
                    </a:moveTo>
                    <a:cubicBezTo>
                      <a:pt x="856956" y="257175"/>
                      <a:pt x="-173332" y="538161"/>
                      <a:pt x="25106" y="771524"/>
                    </a:cubicBezTo>
                    <a:lnTo>
                      <a:pt x="382294" y="798943"/>
                    </a:lnTo>
                    <a:lnTo>
                      <a:pt x="1277644" y="503668"/>
                    </a:lnTo>
                    <a:cubicBezTo>
                      <a:pt x="1276056" y="343716"/>
                      <a:pt x="1274469" y="159952"/>
                      <a:pt x="1272881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921B65C-B397-7493-02AE-4BC8A1ACA73F}"/>
                  </a:ext>
                </a:extLst>
              </p:cNvPr>
              <p:cNvSpPr/>
              <p:nvPr/>
            </p:nvSpPr>
            <p:spPr>
              <a:xfrm flipV="1">
                <a:off x="1239664" y="3698280"/>
                <a:ext cx="9356614" cy="2088046"/>
              </a:xfrm>
              <a:custGeom>
                <a:avLst/>
                <a:gdLst>
                  <a:gd name="connsiteX0" fmla="*/ 4343447 w 6665821"/>
                  <a:gd name="connsiteY0" fmla="*/ 1487562 h 1487562"/>
                  <a:gd name="connsiteX1" fmla="*/ 6566314 w 6665821"/>
                  <a:gd name="connsiteY1" fmla="*/ 529393 h 1487562"/>
                  <a:gd name="connsiteX2" fmla="*/ 35679 w 6665821"/>
                  <a:gd name="connsiteY2" fmla="*/ 296061 h 1487562"/>
                  <a:gd name="connsiteX3" fmla="*/ 2229596 w 6665821"/>
                  <a:gd name="connsiteY3" fmla="*/ 1478007 h 1487562"/>
                  <a:gd name="connsiteX4" fmla="*/ 4343447 w 6665821"/>
                  <a:gd name="connsiteY4" fmla="*/ 1487562 h 1487562"/>
                  <a:gd name="connsiteX5" fmla="*/ 2647053 w 6665821"/>
                  <a:gd name="connsiteY5" fmla="*/ 1439864 h 1487562"/>
                  <a:gd name="connsiteX6" fmla="*/ 1490822 w 6665821"/>
                  <a:gd name="connsiteY6" fmla="*/ 656034 h 1487562"/>
                  <a:gd name="connsiteX7" fmla="*/ 5204797 w 6665821"/>
                  <a:gd name="connsiteY7" fmla="*/ 675078 h 1487562"/>
                  <a:gd name="connsiteX8" fmla="*/ 4000953 w 6665821"/>
                  <a:gd name="connsiteY8" fmla="*/ 1439864 h 1487562"/>
                  <a:gd name="connsiteX9" fmla="*/ 2647053 w 6665821"/>
                  <a:gd name="connsiteY9" fmla="*/ 1439864 h 1487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65821" h="1487562">
                    <a:moveTo>
                      <a:pt x="4343447" y="1487562"/>
                    </a:moveTo>
                    <a:cubicBezTo>
                      <a:pt x="5557112" y="1222126"/>
                      <a:pt x="7070237" y="775719"/>
                      <a:pt x="6566314" y="529393"/>
                    </a:cubicBezTo>
                    <a:cubicBezTo>
                      <a:pt x="4142149" y="-267680"/>
                      <a:pt x="1406312" y="-7308"/>
                      <a:pt x="35679" y="296061"/>
                    </a:cubicBezTo>
                    <a:cubicBezTo>
                      <a:pt x="-262422" y="784414"/>
                      <a:pt x="1380980" y="1125334"/>
                      <a:pt x="2229596" y="1478007"/>
                    </a:cubicBezTo>
                    <a:lnTo>
                      <a:pt x="4343447" y="1487562"/>
                    </a:lnTo>
                    <a:close/>
                    <a:moveTo>
                      <a:pt x="2647053" y="1439864"/>
                    </a:moveTo>
                    <a:cubicBezTo>
                      <a:pt x="2261642" y="1178587"/>
                      <a:pt x="1037942" y="755404"/>
                      <a:pt x="1490822" y="656034"/>
                    </a:cubicBezTo>
                    <a:cubicBezTo>
                      <a:pt x="3452624" y="509953"/>
                      <a:pt x="3986061" y="573471"/>
                      <a:pt x="5204797" y="675078"/>
                    </a:cubicBezTo>
                    <a:cubicBezTo>
                      <a:pt x="5517999" y="853847"/>
                      <a:pt x="4402159" y="1184917"/>
                      <a:pt x="4000953" y="1439864"/>
                    </a:cubicBezTo>
                    <a:lnTo>
                      <a:pt x="2647053" y="1439864"/>
                    </a:lnTo>
                    <a:close/>
                  </a:path>
                </a:pathLst>
              </a:custGeom>
              <a:solidFill>
                <a:srgbClr val="44546A">
                  <a:lumMod val="60000"/>
                  <a:lumOff val="4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75043B5C-80E7-BCFE-522B-AE60178BD3A2}"/>
                </a:ext>
              </a:extLst>
            </p:cNvPr>
            <p:cNvGrpSpPr/>
            <p:nvPr/>
          </p:nvGrpSpPr>
          <p:grpSpPr>
            <a:xfrm>
              <a:off x="3092280" y="3375587"/>
              <a:ext cx="5938999" cy="2220047"/>
              <a:chOff x="3092280" y="3375587"/>
              <a:chExt cx="5938999" cy="2220047"/>
            </a:xfrm>
          </p:grpSpPr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2022F41F-B3B4-3A52-3EE8-5DAC7072964C}"/>
                  </a:ext>
                </a:extLst>
              </p:cNvPr>
              <p:cNvSpPr/>
              <p:nvPr/>
            </p:nvSpPr>
            <p:spPr>
              <a:xfrm>
                <a:off x="3092280" y="4977089"/>
                <a:ext cx="223514" cy="618545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190AFF6-F3BF-D673-0F52-AC87D2B949E1}"/>
                  </a:ext>
                </a:extLst>
              </p:cNvPr>
              <p:cNvSpPr/>
              <p:nvPr/>
            </p:nvSpPr>
            <p:spPr>
              <a:xfrm>
                <a:off x="3092280" y="4967199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89A34C9-BD45-B664-68AC-321C29DFC4A0}"/>
                  </a:ext>
                </a:extLst>
              </p:cNvPr>
              <p:cNvSpPr/>
              <p:nvPr/>
            </p:nvSpPr>
            <p:spPr>
              <a:xfrm>
                <a:off x="8807765" y="4716307"/>
                <a:ext cx="223514" cy="618545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D7C62FB-79F5-57D9-659A-7AC37438D0C8}"/>
                  </a:ext>
                </a:extLst>
              </p:cNvPr>
              <p:cNvSpPr/>
              <p:nvPr/>
            </p:nvSpPr>
            <p:spPr>
              <a:xfrm>
                <a:off x="8807765" y="4706417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9AA9EC61-0A8B-4C01-A033-9846A8FDA513}"/>
                  </a:ext>
                </a:extLst>
              </p:cNvPr>
              <p:cNvGrpSpPr/>
              <p:nvPr/>
            </p:nvGrpSpPr>
            <p:grpSpPr>
              <a:xfrm>
                <a:off x="7854360" y="3375587"/>
                <a:ext cx="218136" cy="613314"/>
                <a:chOff x="8554981" y="3972371"/>
                <a:chExt cx="218136" cy="613314"/>
              </a:xfrm>
            </p:grpSpPr>
            <p:sp>
              <p:nvSpPr>
                <p:cNvPr id="74" name="Rectangle: Rounded Corners 73">
                  <a:extLst>
                    <a:ext uri="{FF2B5EF4-FFF2-40B4-BE49-F238E27FC236}">
                      <a16:creationId xmlns:a16="http://schemas.microsoft.com/office/drawing/2014/main" id="{5542DCA6-8F76-BF16-2A67-8D6F4667DAE1}"/>
                    </a:ext>
                  </a:extLst>
                </p:cNvPr>
                <p:cNvSpPr/>
                <p:nvPr/>
              </p:nvSpPr>
              <p:spPr>
                <a:xfrm>
                  <a:off x="8554981" y="3982023"/>
                  <a:ext cx="218136" cy="603662"/>
                </a:xfrm>
                <a:prstGeom prst="roundRect">
                  <a:avLst/>
                </a:prstGeom>
                <a:solidFill>
                  <a:srgbClr val="4472C4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691F5C4-3AB1-9216-056E-57640A621C5D}"/>
                    </a:ext>
                  </a:extLst>
                </p:cNvPr>
                <p:cNvSpPr/>
                <p:nvPr/>
              </p:nvSpPr>
              <p:spPr>
                <a:xfrm>
                  <a:off x="8554981" y="3972371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C52E0E35-BD5D-76E7-C460-6DCC9E532815}"/>
                  </a:ext>
                </a:extLst>
              </p:cNvPr>
              <p:cNvSpPr/>
              <p:nvPr/>
            </p:nvSpPr>
            <p:spPr>
              <a:xfrm>
                <a:off x="3781443" y="3416130"/>
                <a:ext cx="218136" cy="603662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2F91BD11-8E72-6A22-C5E9-9E6ADFD2DCD8}"/>
                  </a:ext>
                </a:extLst>
              </p:cNvPr>
              <p:cNvSpPr/>
              <p:nvPr/>
            </p:nvSpPr>
            <p:spPr>
              <a:xfrm>
                <a:off x="3781443" y="3406478"/>
                <a:ext cx="218136" cy="138847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748A035-AACF-207C-28A0-809A3621EC61}"/>
                </a:ext>
              </a:extLst>
            </p:cNvPr>
            <p:cNvGrpSpPr/>
            <p:nvPr/>
          </p:nvGrpSpPr>
          <p:grpSpPr>
            <a:xfrm>
              <a:off x="6932441" y="4612957"/>
              <a:ext cx="1400482" cy="1369867"/>
              <a:chOff x="4261820" y="238888"/>
              <a:chExt cx="3452376" cy="3376907"/>
            </a:xfrm>
          </p:grpSpPr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00679B9F-529F-879C-A9BD-07418C6A8762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7230DD7B-693E-A4DD-DC71-1FDDE4BFBF8B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7B1EF6F-124E-9D1D-4CF4-357C48ED9B2B}"/>
                </a:ext>
              </a:extLst>
            </p:cNvPr>
            <p:cNvGrpSpPr/>
            <p:nvPr/>
          </p:nvGrpSpPr>
          <p:grpSpPr>
            <a:xfrm>
              <a:off x="6996717" y="5036554"/>
              <a:ext cx="1613659" cy="1909424"/>
              <a:chOff x="8885295" y="3387605"/>
              <a:chExt cx="613651" cy="726126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7B2F8A7-00D7-0AF2-EC49-8749F2FF71A2}"/>
                  </a:ext>
                </a:extLst>
              </p:cNvPr>
              <p:cNvSpPr/>
              <p:nvPr/>
            </p:nvSpPr>
            <p:spPr>
              <a:xfrm>
                <a:off x="9450653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EC8A3DF-0CD8-FC98-AD2C-A81DF50A89A3}"/>
                  </a:ext>
                </a:extLst>
              </p:cNvPr>
              <p:cNvSpPr/>
              <p:nvPr/>
            </p:nvSpPr>
            <p:spPr>
              <a:xfrm>
                <a:off x="9337716" y="3622687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AD1947B-02B3-946E-C61E-9A22B83C0046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18550CB-AAAE-6294-8874-328DB4DDE767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BB926F4-AAD5-C374-015C-9B0E9D36F5F9}"/>
                  </a:ext>
                </a:extLst>
              </p:cNvPr>
              <p:cNvGrpSpPr/>
              <p:nvPr/>
            </p:nvGrpSpPr>
            <p:grpSpPr>
              <a:xfrm>
                <a:off x="8885295" y="3387605"/>
                <a:ext cx="613651" cy="453156"/>
                <a:chOff x="8885295" y="3387605"/>
                <a:chExt cx="613651" cy="453156"/>
              </a:xfrm>
            </p:grpSpPr>
            <p:sp>
              <p:nvSpPr>
                <p:cNvPr id="63" name="Rectangle 11">
                  <a:extLst>
                    <a:ext uri="{FF2B5EF4-FFF2-40B4-BE49-F238E27FC236}">
                      <a16:creationId xmlns:a16="http://schemas.microsoft.com/office/drawing/2014/main" id="{5480DED2-3A42-2269-F8D4-A3EF11FE378C}"/>
                    </a:ext>
                  </a:extLst>
                </p:cNvPr>
                <p:cNvSpPr/>
                <p:nvPr/>
              </p:nvSpPr>
              <p:spPr>
                <a:xfrm>
                  <a:off x="8885295" y="3626158"/>
                  <a:ext cx="603684" cy="202890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28578 h 202890"/>
                    <a:gd name="connsiteX1" fmla="*/ 567485 w 603684"/>
                    <a:gd name="connsiteY1" fmla="*/ 0 h 202890"/>
                    <a:gd name="connsiteX2" fmla="*/ 603684 w 603684"/>
                    <a:gd name="connsiteY2" fmla="*/ 178895 h 202890"/>
                    <a:gd name="connsiteX3" fmla="*/ 62096 w 603684"/>
                    <a:gd name="connsiteY3" fmla="*/ 202890 h 202890"/>
                    <a:gd name="connsiteX4" fmla="*/ 0 w 603684"/>
                    <a:gd name="connsiteY4" fmla="*/ 28578 h 20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2890">
                      <a:moveTo>
                        <a:pt x="0" y="28578"/>
                      </a:moveTo>
                      <a:lnTo>
                        <a:pt x="567485" y="0"/>
                      </a:lnTo>
                      <a:lnTo>
                        <a:pt x="603684" y="178895"/>
                      </a:lnTo>
                      <a:lnTo>
                        <a:pt x="62096" y="202890"/>
                      </a:lnTo>
                      <a:lnTo>
                        <a:pt x="0" y="28578"/>
                      </a:ln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Rectangle 10">
                  <a:extLst>
                    <a:ext uri="{FF2B5EF4-FFF2-40B4-BE49-F238E27FC236}">
                      <a16:creationId xmlns:a16="http://schemas.microsoft.com/office/drawing/2014/main" id="{3F3A64AE-1421-6B13-1EB5-6A93613E5362}"/>
                    </a:ext>
                  </a:extLst>
                </p:cNvPr>
                <p:cNvSpPr/>
                <p:nvPr/>
              </p:nvSpPr>
              <p:spPr>
                <a:xfrm>
                  <a:off x="8949627" y="3387605"/>
                  <a:ext cx="549319" cy="453156"/>
                </a:xfrm>
                <a:custGeom>
                  <a:avLst/>
                  <a:gdLst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8108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7346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9082" h="848932">
                      <a:moveTo>
                        <a:pt x="0" y="38100"/>
                      </a:moveTo>
                      <a:lnTo>
                        <a:pt x="1021462" y="0"/>
                      </a:lnTo>
                      <a:cubicBezTo>
                        <a:pt x="909702" y="387117"/>
                        <a:pt x="1026542" y="515155"/>
                        <a:pt x="1029082" y="772732"/>
                      </a:cubicBezTo>
                      <a:lnTo>
                        <a:pt x="0" y="848932"/>
                      </a:lnTo>
                      <a:cubicBezTo>
                        <a:pt x="0" y="578655"/>
                        <a:pt x="129540" y="407437"/>
                        <a:pt x="0" y="38100"/>
                      </a:cubicBez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1668B39-4E78-C46D-DC43-A8E69D8FDE24}"/>
                </a:ext>
              </a:extLst>
            </p:cNvPr>
            <p:cNvGrpSpPr/>
            <p:nvPr/>
          </p:nvGrpSpPr>
          <p:grpSpPr>
            <a:xfrm flipH="1">
              <a:off x="3936234" y="4645991"/>
              <a:ext cx="1400482" cy="1369867"/>
              <a:chOff x="4261820" y="238888"/>
              <a:chExt cx="3452376" cy="3376907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F54F9EB0-36ED-DB7D-BFE3-1FC6E66D4EC9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EC48A3B1-661B-5484-334D-F4CF296811E0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5" name="Rectangle 10">
              <a:extLst>
                <a:ext uri="{FF2B5EF4-FFF2-40B4-BE49-F238E27FC236}">
                  <a16:creationId xmlns:a16="http://schemas.microsoft.com/office/drawing/2014/main" id="{0D9D615F-830D-B24D-F754-933C3418F561}"/>
                </a:ext>
              </a:extLst>
            </p:cNvPr>
            <p:cNvSpPr/>
            <p:nvPr/>
          </p:nvSpPr>
          <p:spPr>
            <a:xfrm flipH="1">
              <a:off x="3686152" y="5058548"/>
              <a:ext cx="1444492" cy="1191620"/>
            </a:xfrm>
            <a:custGeom>
              <a:avLst/>
              <a:gdLst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8108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7346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082" h="848932">
                  <a:moveTo>
                    <a:pt x="0" y="38100"/>
                  </a:moveTo>
                  <a:lnTo>
                    <a:pt x="1021462" y="0"/>
                  </a:lnTo>
                  <a:cubicBezTo>
                    <a:pt x="909702" y="387117"/>
                    <a:pt x="1026542" y="515155"/>
                    <a:pt x="1029082" y="772732"/>
                  </a:cubicBezTo>
                  <a:lnTo>
                    <a:pt x="0" y="848932"/>
                  </a:lnTo>
                  <a:cubicBezTo>
                    <a:pt x="0" y="578655"/>
                    <a:pt x="129540" y="407437"/>
                    <a:pt x="0" y="38100"/>
                  </a:cubicBezTo>
                  <a:close/>
                </a:path>
              </a:pathLst>
            </a:custGeom>
            <a:solidFill>
              <a:srgbClr val="44546A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CF3555A4-C754-D6D9-857A-A07ED06B00C7}"/>
              </a:ext>
            </a:extLst>
          </p:cNvPr>
          <p:cNvSpPr/>
          <p:nvPr/>
        </p:nvSpPr>
        <p:spPr>
          <a:xfrm>
            <a:off x="5463428" y="4574492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13" name="clapping-6474">
            <a:hlinkClick r:id="" action="ppaction://media"/>
            <a:extLst>
              <a:ext uri="{FF2B5EF4-FFF2-40B4-BE49-F238E27FC236}">
                <a16:creationId xmlns:a16="http://schemas.microsoft.com/office/drawing/2014/main" id="{E4EB8F94-4C6B-7C5F-900B-2210071A00D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824"/>
                  <p14:fade in="1000" ou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1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0E9F2837-D417-E272-6DA9-0748809C36AD}"/>
              </a:ext>
            </a:extLst>
          </p:cNvPr>
          <p:cNvSpPr/>
          <p:nvPr/>
        </p:nvSpPr>
        <p:spPr>
          <a:xfrm>
            <a:off x="-44300" y="7006336"/>
            <a:ext cx="9423400" cy="51856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C9D6C8-DA71-9483-AA09-D87D4850AEDA}"/>
              </a:ext>
            </a:extLst>
          </p:cNvPr>
          <p:cNvGrpSpPr/>
          <p:nvPr/>
        </p:nvGrpSpPr>
        <p:grpSpPr>
          <a:xfrm>
            <a:off x="1707172" y="3172595"/>
            <a:ext cx="2773510" cy="4721411"/>
            <a:chOff x="169154" y="7309880"/>
            <a:chExt cx="2794634" cy="475737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AA3BD10-CB2D-4F54-5D8C-9E216C7237AD}"/>
                </a:ext>
              </a:extLst>
            </p:cNvPr>
            <p:cNvSpPr/>
            <p:nvPr/>
          </p:nvSpPr>
          <p:spPr>
            <a:xfrm rot="501063">
              <a:off x="169154" y="7309880"/>
              <a:ext cx="2536874" cy="2261467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64A86DE-924D-5AA6-3FAF-8CBB97720EBC}"/>
                </a:ext>
              </a:extLst>
            </p:cNvPr>
            <p:cNvGrpSpPr/>
            <p:nvPr/>
          </p:nvGrpSpPr>
          <p:grpSpPr>
            <a:xfrm>
              <a:off x="232730" y="7374544"/>
              <a:ext cx="2731058" cy="4692706"/>
              <a:chOff x="232730" y="7374544"/>
              <a:chExt cx="2731058" cy="4692706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D0413A04-5E6C-0D22-F33D-9528A7488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7651" y="10175063"/>
                <a:ext cx="40461" cy="180764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26045A6E-F5ED-93D9-ACCA-9C758671F0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5601" y="10203397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61E34E3F-B3AD-1CFC-F9AD-52A74642F6EE}"/>
                  </a:ext>
                </a:extLst>
              </p:cNvPr>
              <p:cNvSpPr/>
              <p:nvPr/>
            </p:nvSpPr>
            <p:spPr>
              <a:xfrm>
                <a:off x="426914" y="7967527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60F4BC0F-F675-D694-8F4D-BC21816F4A03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" name="Rectangle: Top Corners Rounded 8">
                <a:extLst>
                  <a:ext uri="{FF2B5EF4-FFF2-40B4-BE49-F238E27FC236}">
                    <a16:creationId xmlns:a16="http://schemas.microsoft.com/office/drawing/2014/main" id="{F7DBA617-B5DE-07AD-799C-9AF72CA6BB8D}"/>
                  </a:ext>
                </a:extLst>
              </p:cNvPr>
              <p:cNvSpPr/>
              <p:nvPr/>
            </p:nvSpPr>
            <p:spPr>
              <a:xfrm>
                <a:off x="1880088" y="11388233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AD626457-7D20-C6C0-1D37-4FDFC5C5B6FD}"/>
                  </a:ext>
                </a:extLst>
              </p:cNvPr>
              <p:cNvSpPr/>
              <p:nvPr/>
            </p:nvSpPr>
            <p:spPr>
              <a:xfrm>
                <a:off x="1545341" y="11866940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52B845D4-3302-89D1-60B5-AF22F7247E81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21B95D8B-3B76-11F9-E542-BEB8015BB22A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307B07D-C387-4318-A647-29A0AF04A221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4C1027D-EBCD-59D7-4142-14C6307F8F0B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AB808E4-2582-6AFF-9581-693DAD59174C}"/>
                  </a:ext>
                </a:extLst>
              </p:cNvPr>
              <p:cNvSpPr/>
              <p:nvPr/>
            </p:nvSpPr>
            <p:spPr>
              <a:xfrm rot="20734271">
                <a:off x="232730" y="7596668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F92F61A-A7B9-1E22-398F-1E075B9607BD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BC6D3F0-EF7A-93BF-35CF-1180981240E5}"/>
              </a:ext>
            </a:extLst>
          </p:cNvPr>
          <p:cNvSpPr/>
          <p:nvPr/>
        </p:nvSpPr>
        <p:spPr>
          <a:xfrm>
            <a:off x="4665156" y="1582138"/>
            <a:ext cx="6638062" cy="3291179"/>
          </a:xfrm>
          <a:prstGeom prst="roundRect">
            <a:avLst>
              <a:gd name="adj" fmla="val 8219"/>
            </a:avLst>
          </a:prstGeom>
          <a:gradFill>
            <a:gsLst>
              <a:gs pos="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lumMod val="75000"/>
                </a:sysClr>
              </a:gs>
              <a:gs pos="84000">
                <a:srgbClr val="E7E6E6"/>
              </a:gs>
            </a:gsLst>
            <a:lin ang="5400000" scaled="1"/>
          </a:gradFill>
          <a:ln w="762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553D6E-716A-04A5-0D95-3DBF1D1B84F2}"/>
              </a:ext>
            </a:extLst>
          </p:cNvPr>
          <p:cNvGrpSpPr/>
          <p:nvPr/>
        </p:nvGrpSpPr>
        <p:grpSpPr>
          <a:xfrm flipH="1">
            <a:off x="993337" y="5907706"/>
            <a:ext cx="2015915" cy="2921526"/>
            <a:chOff x="8153826" y="3365398"/>
            <a:chExt cx="647030" cy="93769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CCD270-FAC5-50A4-A8B8-C26B89BA5477}"/>
                </a:ext>
              </a:extLst>
            </p:cNvPr>
            <p:cNvSpPr/>
            <p:nvPr/>
          </p:nvSpPr>
          <p:spPr>
            <a:xfrm>
              <a:off x="8747870" y="3962099"/>
              <a:ext cx="45719" cy="340995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1461F7-F310-0E53-0A52-CA5F7CD028B4}"/>
                </a:ext>
              </a:extLst>
            </p:cNvPr>
            <p:cNvGrpSpPr/>
            <p:nvPr/>
          </p:nvGrpSpPr>
          <p:grpSpPr>
            <a:xfrm>
              <a:off x="8153826" y="3365398"/>
              <a:ext cx="647030" cy="674899"/>
              <a:chOff x="8153826" y="3365398"/>
              <a:chExt cx="647030" cy="674899"/>
            </a:xfrm>
          </p:grpSpPr>
          <p:sp>
            <p:nvSpPr>
              <p:cNvPr id="21" name="Rectangle 10">
                <a:extLst>
                  <a:ext uri="{FF2B5EF4-FFF2-40B4-BE49-F238E27FC236}">
                    <a16:creationId xmlns:a16="http://schemas.microsoft.com/office/drawing/2014/main" id="{E7305AEF-F4D2-7AD8-5D91-28425388A98F}"/>
                  </a:ext>
                </a:extLst>
              </p:cNvPr>
              <p:cNvSpPr/>
              <p:nvPr/>
            </p:nvSpPr>
            <p:spPr>
              <a:xfrm>
                <a:off x="8278838" y="3365398"/>
                <a:ext cx="522018" cy="628225"/>
              </a:xfrm>
              <a:custGeom>
                <a:avLst/>
                <a:gdLst>
                  <a:gd name="connsiteX0" fmla="*/ 0 w 501538"/>
                  <a:gd name="connsiteY0" fmla="*/ 0 h 445021"/>
                  <a:gd name="connsiteX1" fmla="*/ 501538 w 501538"/>
                  <a:gd name="connsiteY1" fmla="*/ 0 h 445021"/>
                  <a:gd name="connsiteX2" fmla="*/ 501538 w 501538"/>
                  <a:gd name="connsiteY2" fmla="*/ 445021 h 445021"/>
                  <a:gd name="connsiteX3" fmla="*/ 0 w 501538"/>
                  <a:gd name="connsiteY3" fmla="*/ 445021 h 445021"/>
                  <a:gd name="connsiteX4" fmla="*/ 0 w 501538"/>
                  <a:gd name="connsiteY4" fmla="*/ 0 h 445021"/>
                  <a:gd name="connsiteX0" fmla="*/ 0 w 516778"/>
                  <a:gd name="connsiteY0" fmla="*/ 0 h 589801"/>
                  <a:gd name="connsiteX1" fmla="*/ 501538 w 516778"/>
                  <a:gd name="connsiteY1" fmla="*/ 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16778"/>
                  <a:gd name="connsiteY0" fmla="*/ 0 h 589801"/>
                  <a:gd name="connsiteX1" fmla="*/ 516778 w 516778"/>
                  <a:gd name="connsiteY1" fmla="*/ 99060 h 589801"/>
                  <a:gd name="connsiteX2" fmla="*/ 516778 w 516778"/>
                  <a:gd name="connsiteY2" fmla="*/ 589801 h 589801"/>
                  <a:gd name="connsiteX3" fmla="*/ 0 w 516778"/>
                  <a:gd name="connsiteY3" fmla="*/ 445021 h 589801"/>
                  <a:gd name="connsiteX4" fmla="*/ 0 w 516778"/>
                  <a:gd name="connsiteY4" fmla="*/ 0 h 589801"/>
                  <a:gd name="connsiteX0" fmla="*/ 0 w 522018"/>
                  <a:gd name="connsiteY0" fmla="*/ 0 h 628225"/>
                  <a:gd name="connsiteX1" fmla="*/ 516778 w 522018"/>
                  <a:gd name="connsiteY1" fmla="*/ 99060 h 628225"/>
                  <a:gd name="connsiteX2" fmla="*/ 522018 w 522018"/>
                  <a:gd name="connsiteY2" fmla="*/ 628225 h 628225"/>
                  <a:gd name="connsiteX3" fmla="*/ 0 w 522018"/>
                  <a:gd name="connsiteY3" fmla="*/ 445021 h 628225"/>
                  <a:gd name="connsiteX4" fmla="*/ 0 w 522018"/>
                  <a:gd name="connsiteY4" fmla="*/ 0 h 628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2018" h="628225">
                    <a:moveTo>
                      <a:pt x="0" y="0"/>
                    </a:moveTo>
                    <a:lnTo>
                      <a:pt x="516778" y="99060"/>
                    </a:lnTo>
                    <a:cubicBezTo>
                      <a:pt x="455818" y="384560"/>
                      <a:pt x="522018" y="464645"/>
                      <a:pt x="522018" y="628225"/>
                    </a:cubicBezTo>
                    <a:lnTo>
                      <a:pt x="0" y="445021"/>
                    </a:lnTo>
                    <a:cubicBezTo>
                      <a:pt x="0" y="296681"/>
                      <a:pt x="60960" y="194060"/>
                      <a:pt x="0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Rectangle 11">
                <a:extLst>
                  <a:ext uri="{FF2B5EF4-FFF2-40B4-BE49-F238E27FC236}">
                    <a16:creationId xmlns:a16="http://schemas.microsoft.com/office/drawing/2014/main" id="{3329056C-0ABD-76F0-35D0-DE703F0ABD2C}"/>
                  </a:ext>
                </a:extLst>
              </p:cNvPr>
              <p:cNvSpPr/>
              <p:nvPr/>
            </p:nvSpPr>
            <p:spPr>
              <a:xfrm>
                <a:off x="8153826" y="3812036"/>
                <a:ext cx="640134" cy="228261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156042 w 586740"/>
                  <a:gd name="connsiteY0" fmla="*/ 0 h 153751"/>
                  <a:gd name="connsiteX1" fmla="*/ 586740 w 586740"/>
                  <a:gd name="connsiteY1" fmla="*/ 80612 h 153751"/>
                  <a:gd name="connsiteX2" fmla="*/ 472440 w 586740"/>
                  <a:gd name="connsiteY2" fmla="*/ 153751 h 153751"/>
                  <a:gd name="connsiteX3" fmla="*/ 0 w 586740"/>
                  <a:gd name="connsiteY3" fmla="*/ 39451 h 153751"/>
                  <a:gd name="connsiteX4" fmla="*/ 156042 w 586740"/>
                  <a:gd name="connsiteY4" fmla="*/ 0 h 153751"/>
                  <a:gd name="connsiteX0" fmla="*/ 164026 w 594724"/>
                  <a:gd name="connsiteY0" fmla="*/ 0 h 153751"/>
                  <a:gd name="connsiteX1" fmla="*/ 594724 w 594724"/>
                  <a:gd name="connsiteY1" fmla="*/ 80612 h 153751"/>
                  <a:gd name="connsiteX2" fmla="*/ 480424 w 594724"/>
                  <a:gd name="connsiteY2" fmla="*/ 153751 h 153751"/>
                  <a:gd name="connsiteX3" fmla="*/ 0 w 594724"/>
                  <a:gd name="connsiteY3" fmla="*/ 65268 h 153751"/>
                  <a:gd name="connsiteX4" fmla="*/ 164026 w 594724"/>
                  <a:gd name="connsiteY4" fmla="*/ 0 h 153751"/>
                  <a:gd name="connsiteX0" fmla="*/ 164026 w 594724"/>
                  <a:gd name="connsiteY0" fmla="*/ 0 h 179568"/>
                  <a:gd name="connsiteX1" fmla="*/ 594724 w 594724"/>
                  <a:gd name="connsiteY1" fmla="*/ 80612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164026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164026 w 594724"/>
                  <a:gd name="connsiteY4" fmla="*/ 0 h 179568"/>
                  <a:gd name="connsiteX0" fmla="*/ 68215 w 594724"/>
                  <a:gd name="connsiteY0" fmla="*/ 0 h 179568"/>
                  <a:gd name="connsiteX1" fmla="*/ 594724 w 594724"/>
                  <a:gd name="connsiteY1" fmla="*/ 101266 h 179568"/>
                  <a:gd name="connsiteX2" fmla="*/ 464456 w 594724"/>
                  <a:gd name="connsiteY2" fmla="*/ 179568 h 179568"/>
                  <a:gd name="connsiteX3" fmla="*/ 0 w 594724"/>
                  <a:gd name="connsiteY3" fmla="*/ 65268 h 179568"/>
                  <a:gd name="connsiteX4" fmla="*/ 68215 w 594724"/>
                  <a:gd name="connsiteY4" fmla="*/ 0 h 179568"/>
                  <a:gd name="connsiteX0" fmla="*/ 44263 w 594724"/>
                  <a:gd name="connsiteY0" fmla="*/ 0 h 195059"/>
                  <a:gd name="connsiteX1" fmla="*/ 594724 w 594724"/>
                  <a:gd name="connsiteY1" fmla="*/ 116757 h 195059"/>
                  <a:gd name="connsiteX2" fmla="*/ 464456 w 594724"/>
                  <a:gd name="connsiteY2" fmla="*/ 195059 h 195059"/>
                  <a:gd name="connsiteX3" fmla="*/ 0 w 594724"/>
                  <a:gd name="connsiteY3" fmla="*/ 80759 h 195059"/>
                  <a:gd name="connsiteX4" fmla="*/ 44263 w 594724"/>
                  <a:gd name="connsiteY4" fmla="*/ 0 h 195059"/>
                  <a:gd name="connsiteX0" fmla="*/ 72208 w 594724"/>
                  <a:gd name="connsiteY0" fmla="*/ 0 h 186023"/>
                  <a:gd name="connsiteX1" fmla="*/ 594724 w 594724"/>
                  <a:gd name="connsiteY1" fmla="*/ 107721 h 186023"/>
                  <a:gd name="connsiteX2" fmla="*/ 464456 w 594724"/>
                  <a:gd name="connsiteY2" fmla="*/ 186023 h 186023"/>
                  <a:gd name="connsiteX3" fmla="*/ 0 w 594724"/>
                  <a:gd name="connsiteY3" fmla="*/ 71723 h 186023"/>
                  <a:gd name="connsiteX4" fmla="*/ 72208 w 594724"/>
                  <a:gd name="connsiteY4" fmla="*/ 0 h 186023"/>
                  <a:gd name="connsiteX0" fmla="*/ 91420 w 613936"/>
                  <a:gd name="connsiteY0" fmla="*/ 0 h 186023"/>
                  <a:gd name="connsiteX1" fmla="*/ 613936 w 613936"/>
                  <a:gd name="connsiteY1" fmla="*/ 107721 h 186023"/>
                  <a:gd name="connsiteX2" fmla="*/ 483668 w 613936"/>
                  <a:gd name="connsiteY2" fmla="*/ 186023 h 186023"/>
                  <a:gd name="connsiteX3" fmla="*/ 0 w 613936"/>
                  <a:gd name="connsiteY3" fmla="*/ 67205 h 186023"/>
                  <a:gd name="connsiteX4" fmla="*/ 91420 w 613936"/>
                  <a:gd name="connsiteY4" fmla="*/ 0 h 186023"/>
                  <a:gd name="connsiteX0" fmla="*/ 101899 w 624415"/>
                  <a:gd name="connsiteY0" fmla="*/ 0 h 186023"/>
                  <a:gd name="connsiteX1" fmla="*/ 624415 w 624415"/>
                  <a:gd name="connsiteY1" fmla="*/ 107721 h 186023"/>
                  <a:gd name="connsiteX2" fmla="*/ 494147 w 624415"/>
                  <a:gd name="connsiteY2" fmla="*/ 186023 h 186023"/>
                  <a:gd name="connsiteX3" fmla="*/ 0 w 624415"/>
                  <a:gd name="connsiteY3" fmla="*/ 62687 h 186023"/>
                  <a:gd name="connsiteX4" fmla="*/ 101899 w 624415"/>
                  <a:gd name="connsiteY4" fmla="*/ 0 h 186023"/>
                  <a:gd name="connsiteX0" fmla="*/ 101899 w 636641"/>
                  <a:gd name="connsiteY0" fmla="*/ 0 h 186023"/>
                  <a:gd name="connsiteX1" fmla="*/ 636641 w 636641"/>
                  <a:gd name="connsiteY1" fmla="*/ 133700 h 186023"/>
                  <a:gd name="connsiteX2" fmla="*/ 494147 w 636641"/>
                  <a:gd name="connsiteY2" fmla="*/ 186023 h 186023"/>
                  <a:gd name="connsiteX3" fmla="*/ 0 w 636641"/>
                  <a:gd name="connsiteY3" fmla="*/ 62687 h 186023"/>
                  <a:gd name="connsiteX4" fmla="*/ 101899 w 636641"/>
                  <a:gd name="connsiteY4" fmla="*/ 0 h 186023"/>
                  <a:gd name="connsiteX0" fmla="*/ 135083 w 636641"/>
                  <a:gd name="connsiteY0" fmla="*/ 0 h 174728"/>
                  <a:gd name="connsiteX1" fmla="*/ 636641 w 636641"/>
                  <a:gd name="connsiteY1" fmla="*/ 122405 h 174728"/>
                  <a:gd name="connsiteX2" fmla="*/ 494147 w 636641"/>
                  <a:gd name="connsiteY2" fmla="*/ 174728 h 174728"/>
                  <a:gd name="connsiteX3" fmla="*/ 0 w 636641"/>
                  <a:gd name="connsiteY3" fmla="*/ 51392 h 174728"/>
                  <a:gd name="connsiteX4" fmla="*/ 135083 w 636641"/>
                  <a:gd name="connsiteY4" fmla="*/ 0 h 174728"/>
                  <a:gd name="connsiteX0" fmla="*/ 145562 w 636641"/>
                  <a:gd name="connsiteY0" fmla="*/ 0 h 170210"/>
                  <a:gd name="connsiteX1" fmla="*/ 636641 w 636641"/>
                  <a:gd name="connsiteY1" fmla="*/ 117887 h 170210"/>
                  <a:gd name="connsiteX2" fmla="*/ 494147 w 636641"/>
                  <a:gd name="connsiteY2" fmla="*/ 170210 h 170210"/>
                  <a:gd name="connsiteX3" fmla="*/ 0 w 636641"/>
                  <a:gd name="connsiteY3" fmla="*/ 46874 h 170210"/>
                  <a:gd name="connsiteX4" fmla="*/ 145562 w 636641"/>
                  <a:gd name="connsiteY4" fmla="*/ 0 h 170210"/>
                  <a:gd name="connsiteX0" fmla="*/ 150801 w 636641"/>
                  <a:gd name="connsiteY0" fmla="*/ 0 h 163433"/>
                  <a:gd name="connsiteX1" fmla="*/ 636641 w 636641"/>
                  <a:gd name="connsiteY1" fmla="*/ 111110 h 163433"/>
                  <a:gd name="connsiteX2" fmla="*/ 494147 w 636641"/>
                  <a:gd name="connsiteY2" fmla="*/ 163433 h 163433"/>
                  <a:gd name="connsiteX3" fmla="*/ 0 w 636641"/>
                  <a:gd name="connsiteY3" fmla="*/ 40097 h 163433"/>
                  <a:gd name="connsiteX4" fmla="*/ 150801 w 636641"/>
                  <a:gd name="connsiteY4" fmla="*/ 0 h 163433"/>
                  <a:gd name="connsiteX0" fmla="*/ 135082 w 636641"/>
                  <a:gd name="connsiteY0" fmla="*/ 0 h 149879"/>
                  <a:gd name="connsiteX1" fmla="*/ 636641 w 636641"/>
                  <a:gd name="connsiteY1" fmla="*/ 97556 h 149879"/>
                  <a:gd name="connsiteX2" fmla="*/ 494147 w 636641"/>
                  <a:gd name="connsiteY2" fmla="*/ 149879 h 149879"/>
                  <a:gd name="connsiteX3" fmla="*/ 0 w 636641"/>
                  <a:gd name="connsiteY3" fmla="*/ 26543 h 149879"/>
                  <a:gd name="connsiteX4" fmla="*/ 135082 w 636641"/>
                  <a:gd name="connsiteY4" fmla="*/ 0 h 149879"/>
                  <a:gd name="connsiteX0" fmla="*/ 136829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36829 w 636641"/>
                  <a:gd name="connsiteY4" fmla="*/ 0 h 145361"/>
                  <a:gd name="connsiteX0" fmla="*/ 128096 w 636641"/>
                  <a:gd name="connsiteY0" fmla="*/ 0 h 145361"/>
                  <a:gd name="connsiteX1" fmla="*/ 636641 w 636641"/>
                  <a:gd name="connsiteY1" fmla="*/ 93038 h 145361"/>
                  <a:gd name="connsiteX2" fmla="*/ 494147 w 636641"/>
                  <a:gd name="connsiteY2" fmla="*/ 145361 h 145361"/>
                  <a:gd name="connsiteX3" fmla="*/ 0 w 636641"/>
                  <a:gd name="connsiteY3" fmla="*/ 22025 h 145361"/>
                  <a:gd name="connsiteX4" fmla="*/ 128096 w 636641"/>
                  <a:gd name="connsiteY4" fmla="*/ 0 h 145361"/>
                  <a:gd name="connsiteX0" fmla="*/ 126349 w 636641"/>
                  <a:gd name="connsiteY0" fmla="*/ 0 h 147620"/>
                  <a:gd name="connsiteX1" fmla="*/ 636641 w 636641"/>
                  <a:gd name="connsiteY1" fmla="*/ 95297 h 147620"/>
                  <a:gd name="connsiteX2" fmla="*/ 494147 w 636641"/>
                  <a:gd name="connsiteY2" fmla="*/ 147620 h 147620"/>
                  <a:gd name="connsiteX3" fmla="*/ 0 w 636641"/>
                  <a:gd name="connsiteY3" fmla="*/ 24284 h 147620"/>
                  <a:gd name="connsiteX4" fmla="*/ 126349 w 636641"/>
                  <a:gd name="connsiteY4" fmla="*/ 0 h 147620"/>
                  <a:gd name="connsiteX0" fmla="*/ 126349 w 640134"/>
                  <a:gd name="connsiteY0" fmla="*/ 0 h 147620"/>
                  <a:gd name="connsiteX1" fmla="*/ 640134 w 640134"/>
                  <a:gd name="connsiteY1" fmla="*/ 119017 h 147620"/>
                  <a:gd name="connsiteX2" fmla="*/ 494147 w 640134"/>
                  <a:gd name="connsiteY2" fmla="*/ 147620 h 147620"/>
                  <a:gd name="connsiteX3" fmla="*/ 0 w 640134"/>
                  <a:gd name="connsiteY3" fmla="*/ 24284 h 147620"/>
                  <a:gd name="connsiteX4" fmla="*/ 126349 w 640134"/>
                  <a:gd name="connsiteY4" fmla="*/ 0 h 14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0134" h="147620">
                    <a:moveTo>
                      <a:pt x="126349" y="0"/>
                    </a:moveTo>
                    <a:lnTo>
                      <a:pt x="640134" y="119017"/>
                    </a:lnTo>
                    <a:lnTo>
                      <a:pt x="494147" y="147620"/>
                    </a:lnTo>
                    <a:lnTo>
                      <a:pt x="0" y="24284"/>
                    </a:lnTo>
                    <a:lnTo>
                      <a:pt x="126349" y="0"/>
                    </a:ln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46D16792-C532-1047-4395-BCAA4FEB0D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6517796"/>
              </p:ext>
            </p:extLst>
          </p:nvPr>
        </p:nvGraphicFramePr>
        <p:xfrm>
          <a:off x="5007106" y="2129511"/>
          <a:ext cx="5803152" cy="2521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BB7D29E6-5610-EB44-01CF-ACB40FD949A5}"/>
              </a:ext>
            </a:extLst>
          </p:cNvPr>
          <p:cNvGrpSpPr/>
          <p:nvPr/>
        </p:nvGrpSpPr>
        <p:grpSpPr>
          <a:xfrm>
            <a:off x="0" y="6035035"/>
            <a:ext cx="16036191" cy="6156965"/>
            <a:chOff x="1239664" y="3375587"/>
            <a:chExt cx="9356614" cy="359239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D21DD72-5A45-3FFD-F677-1555ADBEDFCE}"/>
                </a:ext>
              </a:extLst>
            </p:cNvPr>
            <p:cNvGrpSpPr/>
            <p:nvPr/>
          </p:nvGrpSpPr>
          <p:grpSpPr>
            <a:xfrm flipH="1">
              <a:off x="3687857" y="5675161"/>
              <a:ext cx="1611955" cy="1292822"/>
              <a:chOff x="8885295" y="3622090"/>
              <a:chExt cx="613003" cy="491641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DAC72C6-15C6-CA7B-5936-A64C354C9259}"/>
                  </a:ext>
                </a:extLst>
              </p:cNvPr>
              <p:cNvSpPr/>
              <p:nvPr/>
            </p:nvSpPr>
            <p:spPr>
              <a:xfrm>
                <a:off x="9452579" y="3772735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0A7484-EB6B-DA89-4A39-B42AE731C395}"/>
                  </a:ext>
                </a:extLst>
              </p:cNvPr>
              <p:cNvSpPr/>
              <p:nvPr/>
            </p:nvSpPr>
            <p:spPr>
              <a:xfrm>
                <a:off x="9333601" y="3634667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1CAAF01-A244-765D-0506-02129C7AB4B9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7A60894-A2E0-8B1A-FF93-A8CAAC11E9EA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11">
                <a:extLst>
                  <a:ext uri="{FF2B5EF4-FFF2-40B4-BE49-F238E27FC236}">
                    <a16:creationId xmlns:a16="http://schemas.microsoft.com/office/drawing/2014/main" id="{839B0E89-9F7D-D506-A245-EB9F7D74C4C5}"/>
                  </a:ext>
                </a:extLst>
              </p:cNvPr>
              <p:cNvSpPr/>
              <p:nvPr/>
            </p:nvSpPr>
            <p:spPr>
              <a:xfrm>
                <a:off x="8885295" y="3622090"/>
                <a:ext cx="603684" cy="206958"/>
              </a:xfrm>
              <a:custGeom>
                <a:avLst/>
                <a:gdLst>
                  <a:gd name="connsiteX0" fmla="*/ 0 w 464820"/>
                  <a:gd name="connsiteY0" fmla="*/ 0 h 187439"/>
                  <a:gd name="connsiteX1" fmla="*/ 464820 w 464820"/>
                  <a:gd name="connsiteY1" fmla="*/ 0 h 187439"/>
                  <a:gd name="connsiteX2" fmla="*/ 464820 w 464820"/>
                  <a:gd name="connsiteY2" fmla="*/ 187439 h 187439"/>
                  <a:gd name="connsiteX3" fmla="*/ 0 w 464820"/>
                  <a:gd name="connsiteY3" fmla="*/ 187439 h 187439"/>
                  <a:gd name="connsiteX4" fmla="*/ 0 w 464820"/>
                  <a:gd name="connsiteY4" fmla="*/ 0 h 187439"/>
                  <a:gd name="connsiteX0" fmla="*/ 0 w 472440"/>
                  <a:gd name="connsiteY0" fmla="*/ 0 h 301739"/>
                  <a:gd name="connsiteX1" fmla="*/ 464820 w 472440"/>
                  <a:gd name="connsiteY1" fmla="*/ 0 h 301739"/>
                  <a:gd name="connsiteX2" fmla="*/ 472440 w 472440"/>
                  <a:gd name="connsiteY2" fmla="*/ 301739 h 301739"/>
                  <a:gd name="connsiteX3" fmla="*/ 0 w 472440"/>
                  <a:gd name="connsiteY3" fmla="*/ 187439 h 301739"/>
                  <a:gd name="connsiteX4" fmla="*/ 0 w 472440"/>
                  <a:gd name="connsiteY4" fmla="*/ 0 h 301739"/>
                  <a:gd name="connsiteX0" fmla="*/ 0 w 548640"/>
                  <a:gd name="connsiteY0" fmla="*/ 0 h 301739"/>
                  <a:gd name="connsiteX1" fmla="*/ 548640 w 548640"/>
                  <a:gd name="connsiteY1" fmla="*/ 129540 h 301739"/>
                  <a:gd name="connsiteX2" fmla="*/ 472440 w 548640"/>
                  <a:gd name="connsiteY2" fmla="*/ 301739 h 301739"/>
                  <a:gd name="connsiteX3" fmla="*/ 0 w 548640"/>
                  <a:gd name="connsiteY3" fmla="*/ 187439 h 301739"/>
                  <a:gd name="connsiteX4" fmla="*/ 0 w 548640"/>
                  <a:gd name="connsiteY4" fmla="*/ 0 h 301739"/>
                  <a:gd name="connsiteX0" fmla="*/ 60960 w 548640"/>
                  <a:gd name="connsiteY0" fmla="*/ 0 h 256019"/>
                  <a:gd name="connsiteX1" fmla="*/ 548640 w 548640"/>
                  <a:gd name="connsiteY1" fmla="*/ 838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48640"/>
                  <a:gd name="connsiteY0" fmla="*/ 0 h 256019"/>
                  <a:gd name="connsiteX1" fmla="*/ 548640 w 548640"/>
                  <a:gd name="connsiteY1" fmla="*/ 121920 h 256019"/>
                  <a:gd name="connsiteX2" fmla="*/ 472440 w 548640"/>
                  <a:gd name="connsiteY2" fmla="*/ 256019 h 256019"/>
                  <a:gd name="connsiteX3" fmla="*/ 0 w 548640"/>
                  <a:gd name="connsiteY3" fmla="*/ 141719 h 256019"/>
                  <a:gd name="connsiteX4" fmla="*/ 60960 w 548640"/>
                  <a:gd name="connsiteY4" fmla="*/ 0 h 256019"/>
                  <a:gd name="connsiteX0" fmla="*/ 60960 w 586740"/>
                  <a:gd name="connsiteY0" fmla="*/ 0 h 256019"/>
                  <a:gd name="connsiteX1" fmla="*/ 586740 w 586740"/>
                  <a:gd name="connsiteY1" fmla="*/ 182880 h 256019"/>
                  <a:gd name="connsiteX2" fmla="*/ 472440 w 586740"/>
                  <a:gd name="connsiteY2" fmla="*/ 256019 h 256019"/>
                  <a:gd name="connsiteX3" fmla="*/ 0 w 586740"/>
                  <a:gd name="connsiteY3" fmla="*/ 141719 h 256019"/>
                  <a:gd name="connsiteX4" fmla="*/ 60960 w 586740"/>
                  <a:gd name="connsiteY4" fmla="*/ 0 h 256019"/>
                  <a:gd name="connsiteX0" fmla="*/ 76200 w 586740"/>
                  <a:gd name="connsiteY0" fmla="*/ 0 h 195059"/>
                  <a:gd name="connsiteX1" fmla="*/ 586740 w 586740"/>
                  <a:gd name="connsiteY1" fmla="*/ 121920 h 195059"/>
                  <a:gd name="connsiteX2" fmla="*/ 472440 w 586740"/>
                  <a:gd name="connsiteY2" fmla="*/ 195059 h 195059"/>
                  <a:gd name="connsiteX3" fmla="*/ 0 w 586740"/>
                  <a:gd name="connsiteY3" fmla="*/ 80759 h 195059"/>
                  <a:gd name="connsiteX4" fmla="*/ 76200 w 586740"/>
                  <a:gd name="connsiteY4" fmla="*/ 0 h 195059"/>
                  <a:gd name="connsiteX0" fmla="*/ 0 w 648836"/>
                  <a:gd name="connsiteY0" fmla="*/ 0 h 288612"/>
                  <a:gd name="connsiteX1" fmla="*/ 648836 w 648836"/>
                  <a:gd name="connsiteY1" fmla="*/ 215473 h 288612"/>
                  <a:gd name="connsiteX2" fmla="*/ 534536 w 648836"/>
                  <a:gd name="connsiteY2" fmla="*/ 288612 h 288612"/>
                  <a:gd name="connsiteX3" fmla="*/ 62096 w 648836"/>
                  <a:gd name="connsiteY3" fmla="*/ 174312 h 288612"/>
                  <a:gd name="connsiteX4" fmla="*/ 0 w 648836"/>
                  <a:gd name="connsiteY4" fmla="*/ 0 h 288612"/>
                  <a:gd name="connsiteX0" fmla="*/ 0 w 648836"/>
                  <a:gd name="connsiteY0" fmla="*/ 0 h 215473"/>
                  <a:gd name="connsiteX1" fmla="*/ 648836 w 648836"/>
                  <a:gd name="connsiteY1" fmla="*/ 215473 h 215473"/>
                  <a:gd name="connsiteX2" fmla="*/ 603684 w 648836"/>
                  <a:gd name="connsiteY2" fmla="*/ 182857 h 215473"/>
                  <a:gd name="connsiteX3" fmla="*/ 62096 w 648836"/>
                  <a:gd name="connsiteY3" fmla="*/ 174312 h 215473"/>
                  <a:gd name="connsiteX4" fmla="*/ 0 w 648836"/>
                  <a:gd name="connsiteY4" fmla="*/ 0 h 215473"/>
                  <a:gd name="connsiteX0" fmla="*/ 0 w 603684"/>
                  <a:gd name="connsiteY0" fmla="*/ 40781 h 223638"/>
                  <a:gd name="connsiteX1" fmla="*/ 595958 w 603684"/>
                  <a:gd name="connsiteY1" fmla="*/ 0 h 223638"/>
                  <a:gd name="connsiteX2" fmla="*/ 603684 w 603684"/>
                  <a:gd name="connsiteY2" fmla="*/ 223638 h 223638"/>
                  <a:gd name="connsiteX3" fmla="*/ 62096 w 603684"/>
                  <a:gd name="connsiteY3" fmla="*/ 215093 h 223638"/>
                  <a:gd name="connsiteX4" fmla="*/ 0 w 603684"/>
                  <a:gd name="connsiteY4" fmla="*/ 40781 h 223638"/>
                  <a:gd name="connsiteX0" fmla="*/ 0 w 603684"/>
                  <a:gd name="connsiteY0" fmla="*/ 40781 h 215093"/>
                  <a:gd name="connsiteX1" fmla="*/ 595958 w 603684"/>
                  <a:gd name="connsiteY1" fmla="*/ 0 h 215093"/>
                  <a:gd name="connsiteX2" fmla="*/ 603684 w 603684"/>
                  <a:gd name="connsiteY2" fmla="*/ 191098 h 215093"/>
                  <a:gd name="connsiteX3" fmla="*/ 62096 w 603684"/>
                  <a:gd name="connsiteY3" fmla="*/ 215093 h 215093"/>
                  <a:gd name="connsiteX4" fmla="*/ 0 w 603684"/>
                  <a:gd name="connsiteY4" fmla="*/ 40781 h 215093"/>
                  <a:gd name="connsiteX0" fmla="*/ 0 w 603684"/>
                  <a:gd name="connsiteY0" fmla="*/ 32646 h 206958"/>
                  <a:gd name="connsiteX1" fmla="*/ 563418 w 603684"/>
                  <a:gd name="connsiteY1" fmla="*/ 0 h 206958"/>
                  <a:gd name="connsiteX2" fmla="*/ 603684 w 603684"/>
                  <a:gd name="connsiteY2" fmla="*/ 182963 h 206958"/>
                  <a:gd name="connsiteX3" fmla="*/ 62096 w 603684"/>
                  <a:gd name="connsiteY3" fmla="*/ 206958 h 206958"/>
                  <a:gd name="connsiteX4" fmla="*/ 0 w 603684"/>
                  <a:gd name="connsiteY4" fmla="*/ 32646 h 206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684" h="206958">
                    <a:moveTo>
                      <a:pt x="0" y="32646"/>
                    </a:moveTo>
                    <a:lnTo>
                      <a:pt x="563418" y="0"/>
                    </a:lnTo>
                    <a:lnTo>
                      <a:pt x="603684" y="182963"/>
                    </a:lnTo>
                    <a:lnTo>
                      <a:pt x="62096" y="206958"/>
                    </a:lnTo>
                    <a:lnTo>
                      <a:pt x="0" y="32646"/>
                    </a:ln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2F768D4-ED0B-55CA-2552-F8A57121D3B6}"/>
                </a:ext>
              </a:extLst>
            </p:cNvPr>
            <p:cNvGrpSpPr/>
            <p:nvPr/>
          </p:nvGrpSpPr>
          <p:grpSpPr>
            <a:xfrm>
              <a:off x="1239664" y="3698280"/>
              <a:ext cx="9356614" cy="2088046"/>
              <a:chOff x="1239664" y="3698280"/>
              <a:chExt cx="9356614" cy="2088046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1278FC4-23BA-290A-DC92-699F1C5DD7F5}"/>
                  </a:ext>
                </a:extLst>
              </p:cNvPr>
              <p:cNvSpPr/>
              <p:nvPr/>
            </p:nvSpPr>
            <p:spPr>
              <a:xfrm>
                <a:off x="4968277" y="3765131"/>
                <a:ext cx="1871794" cy="706984"/>
              </a:xfrm>
              <a:prstGeom prst="rect">
                <a:avLst/>
              </a:pr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Rectangle 6">
                <a:extLst>
                  <a:ext uri="{FF2B5EF4-FFF2-40B4-BE49-F238E27FC236}">
                    <a16:creationId xmlns:a16="http://schemas.microsoft.com/office/drawing/2014/main" id="{55B3399D-87BA-E07C-9153-044CBFF8F6F5}"/>
                  </a:ext>
                </a:extLst>
              </p:cNvPr>
              <p:cNvSpPr/>
              <p:nvPr/>
            </p:nvSpPr>
            <p:spPr>
              <a:xfrm>
                <a:off x="3189165" y="3738311"/>
                <a:ext cx="1793391" cy="1164807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9150" h="798943">
                    <a:moveTo>
                      <a:pt x="1254387" y="0"/>
                    </a:moveTo>
                    <a:cubicBezTo>
                      <a:pt x="838462" y="257175"/>
                      <a:pt x="-87051" y="533399"/>
                      <a:pt x="6612" y="771524"/>
                    </a:cubicBezTo>
                    <a:lnTo>
                      <a:pt x="363800" y="798943"/>
                    </a:lnTo>
                    <a:lnTo>
                      <a:pt x="1259150" y="503668"/>
                    </a:lnTo>
                    <a:cubicBezTo>
                      <a:pt x="1257562" y="343716"/>
                      <a:pt x="1255975" y="159952"/>
                      <a:pt x="1254387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6">
                <a:extLst>
                  <a:ext uri="{FF2B5EF4-FFF2-40B4-BE49-F238E27FC236}">
                    <a16:creationId xmlns:a16="http://schemas.microsoft.com/office/drawing/2014/main" id="{EF5D1A71-B2A3-9632-D77D-69AAA3EA38F6}"/>
                  </a:ext>
                </a:extLst>
              </p:cNvPr>
              <p:cNvSpPr/>
              <p:nvPr/>
            </p:nvSpPr>
            <p:spPr>
              <a:xfrm flipH="1">
                <a:off x="6840071" y="3765130"/>
                <a:ext cx="1793391" cy="1121452"/>
              </a:xfrm>
              <a:custGeom>
                <a:avLst/>
                <a:gdLst>
                  <a:gd name="connsiteX0" fmla="*/ 0 w 1333500"/>
                  <a:gd name="connsiteY0" fmla="*/ 0 h 551294"/>
                  <a:gd name="connsiteX1" fmla="*/ 1333500 w 1333500"/>
                  <a:gd name="connsiteY1" fmla="*/ 0 h 551294"/>
                  <a:gd name="connsiteX2" fmla="*/ 1333500 w 1333500"/>
                  <a:gd name="connsiteY2" fmla="*/ 551294 h 551294"/>
                  <a:gd name="connsiteX3" fmla="*/ 0 w 1333500"/>
                  <a:gd name="connsiteY3" fmla="*/ 551294 h 551294"/>
                  <a:gd name="connsiteX4" fmla="*/ 0 w 1333500"/>
                  <a:gd name="connsiteY4" fmla="*/ 0 h 551294"/>
                  <a:gd name="connsiteX0" fmla="*/ 1247775 w 2581275"/>
                  <a:gd name="connsiteY0" fmla="*/ 0 h 809625"/>
                  <a:gd name="connsiteX1" fmla="*/ 0 w 2581275"/>
                  <a:gd name="connsiteY1" fmla="*/ 809625 h 809625"/>
                  <a:gd name="connsiteX2" fmla="*/ 2581275 w 2581275"/>
                  <a:gd name="connsiteY2" fmla="*/ 551294 h 809625"/>
                  <a:gd name="connsiteX3" fmla="*/ 1247775 w 2581275"/>
                  <a:gd name="connsiteY3" fmla="*/ 551294 h 809625"/>
                  <a:gd name="connsiteX4" fmla="*/ 1247775 w 2581275"/>
                  <a:gd name="connsiteY4" fmla="*/ 0 h 809625"/>
                  <a:gd name="connsiteX0" fmla="*/ 1247775 w 1247775"/>
                  <a:gd name="connsiteY0" fmla="*/ 0 h 846569"/>
                  <a:gd name="connsiteX1" fmla="*/ 0 w 1247775"/>
                  <a:gd name="connsiteY1" fmla="*/ 809625 h 846569"/>
                  <a:gd name="connsiteX2" fmla="*/ 352425 w 1247775"/>
                  <a:gd name="connsiteY2" fmla="*/ 846569 h 846569"/>
                  <a:gd name="connsiteX3" fmla="*/ 1247775 w 1247775"/>
                  <a:gd name="connsiteY3" fmla="*/ 551294 h 846569"/>
                  <a:gd name="connsiteX4" fmla="*/ 1247775 w 1247775"/>
                  <a:gd name="connsiteY4" fmla="*/ 0 h 846569"/>
                  <a:gd name="connsiteX0" fmla="*/ 1243012 w 1247775"/>
                  <a:gd name="connsiteY0" fmla="*/ 0 h 775131"/>
                  <a:gd name="connsiteX1" fmla="*/ 0 w 1247775"/>
                  <a:gd name="connsiteY1" fmla="*/ 738187 h 775131"/>
                  <a:gd name="connsiteX2" fmla="*/ 352425 w 1247775"/>
                  <a:gd name="connsiteY2" fmla="*/ 775131 h 775131"/>
                  <a:gd name="connsiteX3" fmla="*/ 1247775 w 1247775"/>
                  <a:gd name="connsiteY3" fmla="*/ 479856 h 775131"/>
                  <a:gd name="connsiteX4" fmla="*/ 1243012 w 1247775"/>
                  <a:gd name="connsiteY4" fmla="*/ 0 h 775131"/>
                  <a:gd name="connsiteX0" fmla="*/ 1243012 w 1247775"/>
                  <a:gd name="connsiteY0" fmla="*/ 0 h 798943"/>
                  <a:gd name="connsiteX1" fmla="*/ 0 w 1247775"/>
                  <a:gd name="connsiteY1" fmla="*/ 761999 h 798943"/>
                  <a:gd name="connsiteX2" fmla="*/ 352425 w 1247775"/>
                  <a:gd name="connsiteY2" fmla="*/ 798943 h 798943"/>
                  <a:gd name="connsiteX3" fmla="*/ 1247775 w 1247775"/>
                  <a:gd name="connsiteY3" fmla="*/ 503668 h 798943"/>
                  <a:gd name="connsiteX4" fmla="*/ 1243012 w 1247775"/>
                  <a:gd name="connsiteY4" fmla="*/ 0 h 798943"/>
                  <a:gd name="connsiteX0" fmla="*/ 1247775 w 1252538"/>
                  <a:gd name="connsiteY0" fmla="*/ 0 h 798943"/>
                  <a:gd name="connsiteX1" fmla="*/ 0 w 1252538"/>
                  <a:gd name="connsiteY1" fmla="*/ 771524 h 798943"/>
                  <a:gd name="connsiteX2" fmla="*/ 357188 w 1252538"/>
                  <a:gd name="connsiteY2" fmla="*/ 798943 h 798943"/>
                  <a:gd name="connsiteX3" fmla="*/ 1252538 w 1252538"/>
                  <a:gd name="connsiteY3" fmla="*/ 503668 h 798943"/>
                  <a:gd name="connsiteX4" fmla="*/ 1247775 w 1252538"/>
                  <a:gd name="connsiteY4" fmla="*/ 0 h 798943"/>
                  <a:gd name="connsiteX0" fmla="*/ 1252645 w 1257408"/>
                  <a:gd name="connsiteY0" fmla="*/ 0 h 798943"/>
                  <a:gd name="connsiteX1" fmla="*/ 4870 w 1257408"/>
                  <a:gd name="connsiteY1" fmla="*/ 771524 h 798943"/>
                  <a:gd name="connsiteX2" fmla="*/ 362058 w 1257408"/>
                  <a:gd name="connsiteY2" fmla="*/ 798943 h 798943"/>
                  <a:gd name="connsiteX3" fmla="*/ 1257408 w 1257408"/>
                  <a:gd name="connsiteY3" fmla="*/ 503668 h 798943"/>
                  <a:gd name="connsiteX4" fmla="*/ 1252645 w 1257408"/>
                  <a:gd name="connsiteY4" fmla="*/ 0 h 798943"/>
                  <a:gd name="connsiteX0" fmla="*/ 1254387 w 1259150"/>
                  <a:gd name="connsiteY0" fmla="*/ 0 h 798943"/>
                  <a:gd name="connsiteX1" fmla="*/ 6612 w 1259150"/>
                  <a:gd name="connsiteY1" fmla="*/ 771524 h 798943"/>
                  <a:gd name="connsiteX2" fmla="*/ 363800 w 1259150"/>
                  <a:gd name="connsiteY2" fmla="*/ 798943 h 798943"/>
                  <a:gd name="connsiteX3" fmla="*/ 1259150 w 1259150"/>
                  <a:gd name="connsiteY3" fmla="*/ 503668 h 798943"/>
                  <a:gd name="connsiteX4" fmla="*/ 1254387 w 1259150"/>
                  <a:gd name="connsiteY4" fmla="*/ 0 h 798943"/>
                  <a:gd name="connsiteX0" fmla="*/ 1272881 w 1277644"/>
                  <a:gd name="connsiteY0" fmla="*/ 0 h 798943"/>
                  <a:gd name="connsiteX1" fmla="*/ 25106 w 1277644"/>
                  <a:gd name="connsiteY1" fmla="*/ 771524 h 798943"/>
                  <a:gd name="connsiteX2" fmla="*/ 382294 w 1277644"/>
                  <a:gd name="connsiteY2" fmla="*/ 798943 h 798943"/>
                  <a:gd name="connsiteX3" fmla="*/ 1277644 w 1277644"/>
                  <a:gd name="connsiteY3" fmla="*/ 503668 h 798943"/>
                  <a:gd name="connsiteX4" fmla="*/ 1272881 w 1277644"/>
                  <a:gd name="connsiteY4" fmla="*/ 0 h 79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644" h="798943">
                    <a:moveTo>
                      <a:pt x="1272881" y="0"/>
                    </a:moveTo>
                    <a:cubicBezTo>
                      <a:pt x="856956" y="257175"/>
                      <a:pt x="-173332" y="538161"/>
                      <a:pt x="25106" y="771524"/>
                    </a:cubicBezTo>
                    <a:lnTo>
                      <a:pt x="382294" y="798943"/>
                    </a:lnTo>
                    <a:lnTo>
                      <a:pt x="1277644" y="503668"/>
                    </a:lnTo>
                    <a:cubicBezTo>
                      <a:pt x="1276056" y="343716"/>
                      <a:pt x="1274469" y="159952"/>
                      <a:pt x="1272881" y="0"/>
                    </a:cubicBezTo>
                    <a:close/>
                  </a:path>
                </a:pathLst>
              </a:custGeom>
              <a:solidFill>
                <a:srgbClr val="44546A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E4DDAA-D4DB-EBC0-2C81-3489F145B075}"/>
                  </a:ext>
                </a:extLst>
              </p:cNvPr>
              <p:cNvSpPr/>
              <p:nvPr/>
            </p:nvSpPr>
            <p:spPr>
              <a:xfrm flipV="1">
                <a:off x="1239664" y="3698280"/>
                <a:ext cx="9356614" cy="2088046"/>
              </a:xfrm>
              <a:custGeom>
                <a:avLst/>
                <a:gdLst>
                  <a:gd name="connsiteX0" fmla="*/ 4343447 w 6665821"/>
                  <a:gd name="connsiteY0" fmla="*/ 1487562 h 1487562"/>
                  <a:gd name="connsiteX1" fmla="*/ 6566314 w 6665821"/>
                  <a:gd name="connsiteY1" fmla="*/ 529393 h 1487562"/>
                  <a:gd name="connsiteX2" fmla="*/ 35679 w 6665821"/>
                  <a:gd name="connsiteY2" fmla="*/ 296061 h 1487562"/>
                  <a:gd name="connsiteX3" fmla="*/ 2229596 w 6665821"/>
                  <a:gd name="connsiteY3" fmla="*/ 1478007 h 1487562"/>
                  <a:gd name="connsiteX4" fmla="*/ 4343447 w 6665821"/>
                  <a:gd name="connsiteY4" fmla="*/ 1487562 h 1487562"/>
                  <a:gd name="connsiteX5" fmla="*/ 2647053 w 6665821"/>
                  <a:gd name="connsiteY5" fmla="*/ 1439864 h 1487562"/>
                  <a:gd name="connsiteX6" fmla="*/ 1490822 w 6665821"/>
                  <a:gd name="connsiteY6" fmla="*/ 656034 h 1487562"/>
                  <a:gd name="connsiteX7" fmla="*/ 5204797 w 6665821"/>
                  <a:gd name="connsiteY7" fmla="*/ 675078 h 1487562"/>
                  <a:gd name="connsiteX8" fmla="*/ 4000953 w 6665821"/>
                  <a:gd name="connsiteY8" fmla="*/ 1439864 h 1487562"/>
                  <a:gd name="connsiteX9" fmla="*/ 2647053 w 6665821"/>
                  <a:gd name="connsiteY9" fmla="*/ 1439864 h 1487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65821" h="1487562">
                    <a:moveTo>
                      <a:pt x="4343447" y="1487562"/>
                    </a:moveTo>
                    <a:cubicBezTo>
                      <a:pt x="5557112" y="1222126"/>
                      <a:pt x="7070237" y="775719"/>
                      <a:pt x="6566314" y="529393"/>
                    </a:cubicBezTo>
                    <a:cubicBezTo>
                      <a:pt x="4142149" y="-267680"/>
                      <a:pt x="1406312" y="-7308"/>
                      <a:pt x="35679" y="296061"/>
                    </a:cubicBezTo>
                    <a:cubicBezTo>
                      <a:pt x="-262422" y="784414"/>
                      <a:pt x="1380980" y="1125334"/>
                      <a:pt x="2229596" y="1478007"/>
                    </a:cubicBezTo>
                    <a:lnTo>
                      <a:pt x="4343447" y="1487562"/>
                    </a:lnTo>
                    <a:close/>
                    <a:moveTo>
                      <a:pt x="2647053" y="1439864"/>
                    </a:moveTo>
                    <a:cubicBezTo>
                      <a:pt x="2261642" y="1178587"/>
                      <a:pt x="1037942" y="755404"/>
                      <a:pt x="1490822" y="656034"/>
                    </a:cubicBezTo>
                    <a:cubicBezTo>
                      <a:pt x="3452624" y="509953"/>
                      <a:pt x="3986061" y="573471"/>
                      <a:pt x="5204797" y="675078"/>
                    </a:cubicBezTo>
                    <a:cubicBezTo>
                      <a:pt x="5517999" y="853847"/>
                      <a:pt x="4402159" y="1184917"/>
                      <a:pt x="4000953" y="1439864"/>
                    </a:cubicBezTo>
                    <a:lnTo>
                      <a:pt x="2647053" y="1439864"/>
                    </a:lnTo>
                    <a:close/>
                  </a:path>
                </a:pathLst>
              </a:custGeom>
              <a:solidFill>
                <a:srgbClr val="44546A">
                  <a:lumMod val="60000"/>
                  <a:lumOff val="4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CD91FB1-5522-D306-0F77-AD8A4FC13CF5}"/>
                </a:ext>
              </a:extLst>
            </p:cNvPr>
            <p:cNvGrpSpPr/>
            <p:nvPr/>
          </p:nvGrpSpPr>
          <p:grpSpPr>
            <a:xfrm>
              <a:off x="3092280" y="3375587"/>
              <a:ext cx="5938999" cy="2220047"/>
              <a:chOff x="3092280" y="3375587"/>
              <a:chExt cx="5938999" cy="2220047"/>
            </a:xfrm>
          </p:grpSpPr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154161AA-E6CA-3D57-15AF-3784FD5884FF}"/>
                  </a:ext>
                </a:extLst>
              </p:cNvPr>
              <p:cNvSpPr/>
              <p:nvPr/>
            </p:nvSpPr>
            <p:spPr>
              <a:xfrm>
                <a:off x="3092280" y="4977089"/>
                <a:ext cx="223514" cy="618545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F8B4E166-F972-4B8E-EB0A-F4C9A13F5F1C}"/>
                  </a:ext>
                </a:extLst>
              </p:cNvPr>
              <p:cNvSpPr/>
              <p:nvPr/>
            </p:nvSpPr>
            <p:spPr>
              <a:xfrm>
                <a:off x="3092280" y="4967199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2CA59847-9F70-91BA-C96D-E9192C98C973}"/>
                  </a:ext>
                </a:extLst>
              </p:cNvPr>
              <p:cNvSpPr/>
              <p:nvPr/>
            </p:nvSpPr>
            <p:spPr>
              <a:xfrm>
                <a:off x="8807765" y="4716307"/>
                <a:ext cx="223514" cy="618545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4C72B69-935B-C8DF-8E66-93CE6C836A96}"/>
                  </a:ext>
                </a:extLst>
              </p:cNvPr>
              <p:cNvSpPr/>
              <p:nvPr/>
            </p:nvSpPr>
            <p:spPr>
              <a:xfrm>
                <a:off x="8807765" y="4706417"/>
                <a:ext cx="223514" cy="142270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07E13BD3-4663-75CF-1DAC-465E80352C0F}"/>
                  </a:ext>
                </a:extLst>
              </p:cNvPr>
              <p:cNvGrpSpPr/>
              <p:nvPr/>
            </p:nvGrpSpPr>
            <p:grpSpPr>
              <a:xfrm>
                <a:off x="7854360" y="3375587"/>
                <a:ext cx="218136" cy="613314"/>
                <a:chOff x="8554981" y="3972371"/>
                <a:chExt cx="218136" cy="613314"/>
              </a:xfrm>
            </p:grpSpPr>
            <p:sp>
              <p:nvSpPr>
                <p:cNvPr id="50" name="Rectangle: Rounded Corners 49">
                  <a:extLst>
                    <a:ext uri="{FF2B5EF4-FFF2-40B4-BE49-F238E27FC236}">
                      <a16:creationId xmlns:a16="http://schemas.microsoft.com/office/drawing/2014/main" id="{84D21BEC-8722-C5E3-E1DD-DD69A23ABD0C}"/>
                    </a:ext>
                  </a:extLst>
                </p:cNvPr>
                <p:cNvSpPr/>
                <p:nvPr/>
              </p:nvSpPr>
              <p:spPr>
                <a:xfrm>
                  <a:off x="8554981" y="3982023"/>
                  <a:ext cx="218136" cy="603662"/>
                </a:xfrm>
                <a:prstGeom prst="roundRect">
                  <a:avLst/>
                </a:prstGeom>
                <a:solidFill>
                  <a:srgbClr val="4472C4">
                    <a:lumMod val="20000"/>
                    <a:lumOff val="80000"/>
                  </a:srgbClr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3F2AF5D3-ECAB-DECC-448C-9B075AF9A5DB}"/>
                    </a:ext>
                  </a:extLst>
                </p:cNvPr>
                <p:cNvSpPr/>
                <p:nvPr/>
              </p:nvSpPr>
              <p:spPr>
                <a:xfrm>
                  <a:off x="8554981" y="3972371"/>
                  <a:ext cx="218136" cy="138847"/>
                </a:xfrm>
                <a:custGeom>
                  <a:avLst/>
                  <a:gdLst>
                    <a:gd name="connsiteX0" fmla="*/ 68968 w 413798"/>
                    <a:gd name="connsiteY0" fmla="*/ 0 h 263389"/>
                    <a:gd name="connsiteX1" fmla="*/ 344830 w 413798"/>
                    <a:gd name="connsiteY1" fmla="*/ 0 h 263389"/>
                    <a:gd name="connsiteX2" fmla="*/ 413798 w 413798"/>
                    <a:gd name="connsiteY2" fmla="*/ 68968 h 263389"/>
                    <a:gd name="connsiteX3" fmla="*/ 413798 w 413798"/>
                    <a:gd name="connsiteY3" fmla="*/ 260427 h 263389"/>
                    <a:gd name="connsiteX4" fmla="*/ 14671 w 413798"/>
                    <a:gd name="connsiteY4" fmla="*/ 260427 h 263389"/>
                    <a:gd name="connsiteX5" fmla="*/ 0 w 413798"/>
                    <a:gd name="connsiteY5" fmla="*/ 263389 h 263389"/>
                    <a:gd name="connsiteX6" fmla="*/ 0 w 413798"/>
                    <a:gd name="connsiteY6" fmla="*/ 68968 h 263389"/>
                    <a:gd name="connsiteX7" fmla="*/ 68968 w 413798"/>
                    <a:gd name="connsiteY7" fmla="*/ 0 h 26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3798" h="263389">
                      <a:moveTo>
                        <a:pt x="68968" y="0"/>
                      </a:moveTo>
                      <a:lnTo>
                        <a:pt x="344830" y="0"/>
                      </a:lnTo>
                      <a:cubicBezTo>
                        <a:pt x="382920" y="0"/>
                        <a:pt x="413798" y="30878"/>
                        <a:pt x="413798" y="68968"/>
                      </a:cubicBezTo>
                      <a:lnTo>
                        <a:pt x="413798" y="260427"/>
                      </a:lnTo>
                      <a:lnTo>
                        <a:pt x="14671" y="260427"/>
                      </a:lnTo>
                      <a:lnTo>
                        <a:pt x="0" y="263389"/>
                      </a:lnTo>
                      <a:lnTo>
                        <a:pt x="0" y="68968"/>
                      </a:lnTo>
                      <a:cubicBezTo>
                        <a:pt x="0" y="30878"/>
                        <a:pt x="30878" y="0"/>
                        <a:pt x="68968" y="0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B3BBCBD5-E37B-E26B-ABC8-9E6AA3CD3099}"/>
                  </a:ext>
                </a:extLst>
              </p:cNvPr>
              <p:cNvSpPr/>
              <p:nvPr/>
            </p:nvSpPr>
            <p:spPr>
              <a:xfrm>
                <a:off x="3781443" y="3416130"/>
                <a:ext cx="218136" cy="603662"/>
              </a:xfrm>
              <a:prstGeom prst="roundRect">
                <a:avLst/>
              </a:prstGeom>
              <a:solidFill>
                <a:srgbClr val="4472C4">
                  <a:lumMod val="20000"/>
                  <a:lumOff val="80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3A22DA6-F16C-4A79-CD6B-01565893D73F}"/>
                  </a:ext>
                </a:extLst>
              </p:cNvPr>
              <p:cNvSpPr/>
              <p:nvPr/>
            </p:nvSpPr>
            <p:spPr>
              <a:xfrm>
                <a:off x="3781443" y="3406478"/>
                <a:ext cx="218136" cy="138847"/>
              </a:xfrm>
              <a:custGeom>
                <a:avLst/>
                <a:gdLst>
                  <a:gd name="connsiteX0" fmla="*/ 68968 w 413798"/>
                  <a:gd name="connsiteY0" fmla="*/ 0 h 263389"/>
                  <a:gd name="connsiteX1" fmla="*/ 344830 w 413798"/>
                  <a:gd name="connsiteY1" fmla="*/ 0 h 263389"/>
                  <a:gd name="connsiteX2" fmla="*/ 413798 w 413798"/>
                  <a:gd name="connsiteY2" fmla="*/ 68968 h 263389"/>
                  <a:gd name="connsiteX3" fmla="*/ 413798 w 413798"/>
                  <a:gd name="connsiteY3" fmla="*/ 260427 h 263389"/>
                  <a:gd name="connsiteX4" fmla="*/ 14671 w 413798"/>
                  <a:gd name="connsiteY4" fmla="*/ 260427 h 263389"/>
                  <a:gd name="connsiteX5" fmla="*/ 0 w 413798"/>
                  <a:gd name="connsiteY5" fmla="*/ 263389 h 263389"/>
                  <a:gd name="connsiteX6" fmla="*/ 0 w 413798"/>
                  <a:gd name="connsiteY6" fmla="*/ 68968 h 263389"/>
                  <a:gd name="connsiteX7" fmla="*/ 68968 w 413798"/>
                  <a:gd name="connsiteY7" fmla="*/ 0 h 26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3798" h="263389">
                    <a:moveTo>
                      <a:pt x="68968" y="0"/>
                    </a:moveTo>
                    <a:lnTo>
                      <a:pt x="344830" y="0"/>
                    </a:lnTo>
                    <a:cubicBezTo>
                      <a:pt x="382920" y="0"/>
                      <a:pt x="413798" y="30878"/>
                      <a:pt x="413798" y="68968"/>
                    </a:cubicBezTo>
                    <a:lnTo>
                      <a:pt x="413798" y="260427"/>
                    </a:lnTo>
                    <a:lnTo>
                      <a:pt x="14671" y="260427"/>
                    </a:lnTo>
                    <a:lnTo>
                      <a:pt x="0" y="263389"/>
                    </a:lnTo>
                    <a:lnTo>
                      <a:pt x="0" y="68968"/>
                    </a:lnTo>
                    <a:cubicBezTo>
                      <a:pt x="0" y="30878"/>
                      <a:pt x="30878" y="0"/>
                      <a:pt x="68968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90FDBA1-50E3-94A5-2FD1-E2EB603C5708}"/>
                </a:ext>
              </a:extLst>
            </p:cNvPr>
            <p:cNvGrpSpPr/>
            <p:nvPr/>
          </p:nvGrpSpPr>
          <p:grpSpPr>
            <a:xfrm>
              <a:off x="6932441" y="4612957"/>
              <a:ext cx="1400482" cy="1369867"/>
              <a:chOff x="4261820" y="238888"/>
              <a:chExt cx="3452376" cy="3376907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F52A2A8-5F6B-BBAA-BB7E-34FFFF4E96EC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CC6BB8D2-189C-D7BA-7EDA-6745CDEC0085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5BF7D69-5859-D81F-0229-E79728CCD879}"/>
                </a:ext>
              </a:extLst>
            </p:cNvPr>
            <p:cNvGrpSpPr/>
            <p:nvPr/>
          </p:nvGrpSpPr>
          <p:grpSpPr>
            <a:xfrm>
              <a:off x="6996717" y="5036554"/>
              <a:ext cx="1613659" cy="1909424"/>
              <a:chOff x="8885295" y="3387605"/>
              <a:chExt cx="613651" cy="726126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6CE54C7-890F-F8BF-DD61-9F4C8FFF2730}"/>
                  </a:ext>
                </a:extLst>
              </p:cNvPr>
              <p:cNvSpPr/>
              <p:nvPr/>
            </p:nvSpPr>
            <p:spPr>
              <a:xfrm>
                <a:off x="9450653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2189F4D-8BCF-CF8D-470D-9D3D830B4CAA}"/>
                  </a:ext>
                </a:extLst>
              </p:cNvPr>
              <p:cNvSpPr/>
              <p:nvPr/>
            </p:nvSpPr>
            <p:spPr>
              <a:xfrm>
                <a:off x="9337716" y="3622687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39001D7-6A1A-7C6C-9F52-CA07958CB125}"/>
                  </a:ext>
                </a:extLst>
              </p:cNvPr>
              <p:cNvSpPr/>
              <p:nvPr/>
            </p:nvSpPr>
            <p:spPr>
              <a:xfrm>
                <a:off x="8889874" y="3657188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5E082FF-6E1A-BEE8-175C-D82C2CF5F63B}"/>
                  </a:ext>
                </a:extLst>
              </p:cNvPr>
              <p:cNvSpPr/>
              <p:nvPr/>
            </p:nvSpPr>
            <p:spPr>
              <a:xfrm>
                <a:off x="8947395" y="3772736"/>
                <a:ext cx="45719" cy="340995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244DD8A5-C3AA-39C7-10CF-ABB65F78A3F8}"/>
                  </a:ext>
                </a:extLst>
              </p:cNvPr>
              <p:cNvGrpSpPr/>
              <p:nvPr/>
            </p:nvGrpSpPr>
            <p:grpSpPr>
              <a:xfrm>
                <a:off x="8885295" y="3387605"/>
                <a:ext cx="613651" cy="453156"/>
                <a:chOff x="8885295" y="3387605"/>
                <a:chExt cx="613651" cy="453156"/>
              </a:xfrm>
            </p:grpSpPr>
            <p:sp>
              <p:nvSpPr>
                <p:cNvPr id="39" name="Rectangle 11">
                  <a:extLst>
                    <a:ext uri="{FF2B5EF4-FFF2-40B4-BE49-F238E27FC236}">
                      <a16:creationId xmlns:a16="http://schemas.microsoft.com/office/drawing/2014/main" id="{E6D154ED-7A45-B09F-926A-B445D71239A9}"/>
                    </a:ext>
                  </a:extLst>
                </p:cNvPr>
                <p:cNvSpPr/>
                <p:nvPr/>
              </p:nvSpPr>
              <p:spPr>
                <a:xfrm>
                  <a:off x="8885295" y="3626158"/>
                  <a:ext cx="603684" cy="202890"/>
                </a:xfrm>
                <a:custGeom>
                  <a:avLst/>
                  <a:gdLst>
                    <a:gd name="connsiteX0" fmla="*/ 0 w 464820"/>
                    <a:gd name="connsiteY0" fmla="*/ 0 h 187439"/>
                    <a:gd name="connsiteX1" fmla="*/ 464820 w 464820"/>
                    <a:gd name="connsiteY1" fmla="*/ 0 h 187439"/>
                    <a:gd name="connsiteX2" fmla="*/ 464820 w 464820"/>
                    <a:gd name="connsiteY2" fmla="*/ 187439 h 187439"/>
                    <a:gd name="connsiteX3" fmla="*/ 0 w 464820"/>
                    <a:gd name="connsiteY3" fmla="*/ 187439 h 187439"/>
                    <a:gd name="connsiteX4" fmla="*/ 0 w 464820"/>
                    <a:gd name="connsiteY4" fmla="*/ 0 h 187439"/>
                    <a:gd name="connsiteX0" fmla="*/ 0 w 472440"/>
                    <a:gd name="connsiteY0" fmla="*/ 0 h 301739"/>
                    <a:gd name="connsiteX1" fmla="*/ 464820 w 472440"/>
                    <a:gd name="connsiteY1" fmla="*/ 0 h 301739"/>
                    <a:gd name="connsiteX2" fmla="*/ 472440 w 472440"/>
                    <a:gd name="connsiteY2" fmla="*/ 301739 h 301739"/>
                    <a:gd name="connsiteX3" fmla="*/ 0 w 472440"/>
                    <a:gd name="connsiteY3" fmla="*/ 187439 h 301739"/>
                    <a:gd name="connsiteX4" fmla="*/ 0 w 472440"/>
                    <a:gd name="connsiteY4" fmla="*/ 0 h 301739"/>
                    <a:gd name="connsiteX0" fmla="*/ 0 w 548640"/>
                    <a:gd name="connsiteY0" fmla="*/ 0 h 301739"/>
                    <a:gd name="connsiteX1" fmla="*/ 548640 w 548640"/>
                    <a:gd name="connsiteY1" fmla="*/ 129540 h 301739"/>
                    <a:gd name="connsiteX2" fmla="*/ 472440 w 548640"/>
                    <a:gd name="connsiteY2" fmla="*/ 301739 h 301739"/>
                    <a:gd name="connsiteX3" fmla="*/ 0 w 548640"/>
                    <a:gd name="connsiteY3" fmla="*/ 187439 h 301739"/>
                    <a:gd name="connsiteX4" fmla="*/ 0 w 548640"/>
                    <a:gd name="connsiteY4" fmla="*/ 0 h 301739"/>
                    <a:gd name="connsiteX0" fmla="*/ 60960 w 548640"/>
                    <a:gd name="connsiteY0" fmla="*/ 0 h 256019"/>
                    <a:gd name="connsiteX1" fmla="*/ 548640 w 548640"/>
                    <a:gd name="connsiteY1" fmla="*/ 838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48640"/>
                    <a:gd name="connsiteY0" fmla="*/ 0 h 256019"/>
                    <a:gd name="connsiteX1" fmla="*/ 548640 w 548640"/>
                    <a:gd name="connsiteY1" fmla="*/ 121920 h 256019"/>
                    <a:gd name="connsiteX2" fmla="*/ 472440 w 548640"/>
                    <a:gd name="connsiteY2" fmla="*/ 256019 h 256019"/>
                    <a:gd name="connsiteX3" fmla="*/ 0 w 548640"/>
                    <a:gd name="connsiteY3" fmla="*/ 141719 h 256019"/>
                    <a:gd name="connsiteX4" fmla="*/ 60960 w 548640"/>
                    <a:gd name="connsiteY4" fmla="*/ 0 h 256019"/>
                    <a:gd name="connsiteX0" fmla="*/ 60960 w 586740"/>
                    <a:gd name="connsiteY0" fmla="*/ 0 h 256019"/>
                    <a:gd name="connsiteX1" fmla="*/ 586740 w 586740"/>
                    <a:gd name="connsiteY1" fmla="*/ 182880 h 256019"/>
                    <a:gd name="connsiteX2" fmla="*/ 472440 w 586740"/>
                    <a:gd name="connsiteY2" fmla="*/ 256019 h 256019"/>
                    <a:gd name="connsiteX3" fmla="*/ 0 w 586740"/>
                    <a:gd name="connsiteY3" fmla="*/ 141719 h 256019"/>
                    <a:gd name="connsiteX4" fmla="*/ 60960 w 586740"/>
                    <a:gd name="connsiteY4" fmla="*/ 0 h 256019"/>
                    <a:gd name="connsiteX0" fmla="*/ 76200 w 586740"/>
                    <a:gd name="connsiteY0" fmla="*/ 0 h 195059"/>
                    <a:gd name="connsiteX1" fmla="*/ 586740 w 586740"/>
                    <a:gd name="connsiteY1" fmla="*/ 121920 h 195059"/>
                    <a:gd name="connsiteX2" fmla="*/ 472440 w 586740"/>
                    <a:gd name="connsiteY2" fmla="*/ 195059 h 195059"/>
                    <a:gd name="connsiteX3" fmla="*/ 0 w 586740"/>
                    <a:gd name="connsiteY3" fmla="*/ 80759 h 195059"/>
                    <a:gd name="connsiteX4" fmla="*/ 76200 w 586740"/>
                    <a:gd name="connsiteY4" fmla="*/ 0 h 195059"/>
                    <a:gd name="connsiteX0" fmla="*/ 0 w 648836"/>
                    <a:gd name="connsiteY0" fmla="*/ 0 h 288612"/>
                    <a:gd name="connsiteX1" fmla="*/ 648836 w 648836"/>
                    <a:gd name="connsiteY1" fmla="*/ 215473 h 288612"/>
                    <a:gd name="connsiteX2" fmla="*/ 534536 w 648836"/>
                    <a:gd name="connsiteY2" fmla="*/ 288612 h 288612"/>
                    <a:gd name="connsiteX3" fmla="*/ 62096 w 648836"/>
                    <a:gd name="connsiteY3" fmla="*/ 174312 h 288612"/>
                    <a:gd name="connsiteX4" fmla="*/ 0 w 648836"/>
                    <a:gd name="connsiteY4" fmla="*/ 0 h 288612"/>
                    <a:gd name="connsiteX0" fmla="*/ 0 w 648836"/>
                    <a:gd name="connsiteY0" fmla="*/ 0 h 215473"/>
                    <a:gd name="connsiteX1" fmla="*/ 648836 w 648836"/>
                    <a:gd name="connsiteY1" fmla="*/ 215473 h 215473"/>
                    <a:gd name="connsiteX2" fmla="*/ 603684 w 648836"/>
                    <a:gd name="connsiteY2" fmla="*/ 182857 h 215473"/>
                    <a:gd name="connsiteX3" fmla="*/ 62096 w 648836"/>
                    <a:gd name="connsiteY3" fmla="*/ 174312 h 215473"/>
                    <a:gd name="connsiteX4" fmla="*/ 0 w 648836"/>
                    <a:gd name="connsiteY4" fmla="*/ 0 h 215473"/>
                    <a:gd name="connsiteX0" fmla="*/ 0 w 603684"/>
                    <a:gd name="connsiteY0" fmla="*/ 40781 h 223638"/>
                    <a:gd name="connsiteX1" fmla="*/ 595958 w 603684"/>
                    <a:gd name="connsiteY1" fmla="*/ 0 h 223638"/>
                    <a:gd name="connsiteX2" fmla="*/ 603684 w 603684"/>
                    <a:gd name="connsiteY2" fmla="*/ 223638 h 223638"/>
                    <a:gd name="connsiteX3" fmla="*/ 62096 w 603684"/>
                    <a:gd name="connsiteY3" fmla="*/ 215093 h 223638"/>
                    <a:gd name="connsiteX4" fmla="*/ 0 w 603684"/>
                    <a:gd name="connsiteY4" fmla="*/ 40781 h 223638"/>
                    <a:gd name="connsiteX0" fmla="*/ 0 w 603684"/>
                    <a:gd name="connsiteY0" fmla="*/ 40781 h 215093"/>
                    <a:gd name="connsiteX1" fmla="*/ 595958 w 603684"/>
                    <a:gd name="connsiteY1" fmla="*/ 0 h 215093"/>
                    <a:gd name="connsiteX2" fmla="*/ 603684 w 603684"/>
                    <a:gd name="connsiteY2" fmla="*/ 191098 h 215093"/>
                    <a:gd name="connsiteX3" fmla="*/ 62096 w 603684"/>
                    <a:gd name="connsiteY3" fmla="*/ 215093 h 215093"/>
                    <a:gd name="connsiteX4" fmla="*/ 0 w 603684"/>
                    <a:gd name="connsiteY4" fmla="*/ 40781 h 215093"/>
                    <a:gd name="connsiteX0" fmla="*/ 0 w 603684"/>
                    <a:gd name="connsiteY0" fmla="*/ 28578 h 202890"/>
                    <a:gd name="connsiteX1" fmla="*/ 567485 w 603684"/>
                    <a:gd name="connsiteY1" fmla="*/ 0 h 202890"/>
                    <a:gd name="connsiteX2" fmla="*/ 603684 w 603684"/>
                    <a:gd name="connsiteY2" fmla="*/ 178895 h 202890"/>
                    <a:gd name="connsiteX3" fmla="*/ 62096 w 603684"/>
                    <a:gd name="connsiteY3" fmla="*/ 202890 h 202890"/>
                    <a:gd name="connsiteX4" fmla="*/ 0 w 603684"/>
                    <a:gd name="connsiteY4" fmla="*/ 28578 h 20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3684" h="202890">
                      <a:moveTo>
                        <a:pt x="0" y="28578"/>
                      </a:moveTo>
                      <a:lnTo>
                        <a:pt x="567485" y="0"/>
                      </a:lnTo>
                      <a:lnTo>
                        <a:pt x="603684" y="178895"/>
                      </a:lnTo>
                      <a:lnTo>
                        <a:pt x="62096" y="202890"/>
                      </a:lnTo>
                      <a:lnTo>
                        <a:pt x="0" y="28578"/>
                      </a:ln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10">
                  <a:extLst>
                    <a:ext uri="{FF2B5EF4-FFF2-40B4-BE49-F238E27FC236}">
                      <a16:creationId xmlns:a16="http://schemas.microsoft.com/office/drawing/2014/main" id="{B10E6894-A32B-64C0-AA7B-41400B33AE0F}"/>
                    </a:ext>
                  </a:extLst>
                </p:cNvPr>
                <p:cNvSpPr/>
                <p:nvPr/>
              </p:nvSpPr>
              <p:spPr>
                <a:xfrm>
                  <a:off x="8949627" y="3387605"/>
                  <a:ext cx="549319" cy="453156"/>
                </a:xfrm>
                <a:custGeom>
                  <a:avLst/>
                  <a:gdLst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8108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0 h 810832"/>
                    <a:gd name="connsiteX1" fmla="*/ 1029082 w 1029082"/>
                    <a:gd name="connsiteY1" fmla="*/ 0 h 810832"/>
                    <a:gd name="connsiteX2" fmla="*/ 1029082 w 1029082"/>
                    <a:gd name="connsiteY2" fmla="*/ 734632 h 810832"/>
                    <a:gd name="connsiteX3" fmla="*/ 0 w 1029082"/>
                    <a:gd name="connsiteY3" fmla="*/ 810832 h 810832"/>
                    <a:gd name="connsiteX4" fmla="*/ 0 w 1029082"/>
                    <a:gd name="connsiteY4" fmla="*/ 0 h 8108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  <a:gd name="connsiteX0" fmla="*/ 0 w 1029082"/>
                    <a:gd name="connsiteY0" fmla="*/ 38100 h 848932"/>
                    <a:gd name="connsiteX1" fmla="*/ 1021462 w 1029082"/>
                    <a:gd name="connsiteY1" fmla="*/ 0 h 848932"/>
                    <a:gd name="connsiteX2" fmla="*/ 1029082 w 1029082"/>
                    <a:gd name="connsiteY2" fmla="*/ 772732 h 848932"/>
                    <a:gd name="connsiteX3" fmla="*/ 0 w 1029082"/>
                    <a:gd name="connsiteY3" fmla="*/ 848932 h 848932"/>
                    <a:gd name="connsiteX4" fmla="*/ 0 w 1029082"/>
                    <a:gd name="connsiteY4" fmla="*/ 38100 h 848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9082" h="848932">
                      <a:moveTo>
                        <a:pt x="0" y="38100"/>
                      </a:moveTo>
                      <a:lnTo>
                        <a:pt x="1021462" y="0"/>
                      </a:lnTo>
                      <a:cubicBezTo>
                        <a:pt x="909702" y="387117"/>
                        <a:pt x="1026542" y="515155"/>
                        <a:pt x="1029082" y="772732"/>
                      </a:cubicBezTo>
                      <a:lnTo>
                        <a:pt x="0" y="848932"/>
                      </a:lnTo>
                      <a:cubicBezTo>
                        <a:pt x="0" y="578655"/>
                        <a:pt x="129540" y="407437"/>
                        <a:pt x="0" y="38100"/>
                      </a:cubicBezTo>
                      <a:close/>
                    </a:path>
                  </a:pathLst>
                </a:custGeom>
                <a:solidFill>
                  <a:srgbClr val="44546A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BFAB12C-1185-FDE7-7E8B-BCA1F1AF9B9B}"/>
                </a:ext>
              </a:extLst>
            </p:cNvPr>
            <p:cNvGrpSpPr/>
            <p:nvPr/>
          </p:nvGrpSpPr>
          <p:grpSpPr>
            <a:xfrm flipH="1">
              <a:off x="3936234" y="4645991"/>
              <a:ext cx="1400482" cy="1369867"/>
              <a:chOff x="4261820" y="238888"/>
              <a:chExt cx="3452376" cy="3376907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49E3D1D-93C1-66F7-C4C3-D201C78997CA}"/>
                  </a:ext>
                </a:extLst>
              </p:cNvPr>
              <p:cNvSpPr/>
              <p:nvPr/>
            </p:nvSpPr>
            <p:spPr>
              <a:xfrm flipH="1">
                <a:off x="4261820" y="437542"/>
                <a:ext cx="3293927" cy="3178253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8C842372-4EC6-531F-172F-60C2A1F57710}"/>
                  </a:ext>
                </a:extLst>
              </p:cNvPr>
              <p:cNvSpPr/>
              <p:nvPr/>
            </p:nvSpPr>
            <p:spPr>
              <a:xfrm flipH="1">
                <a:off x="4420269" y="238888"/>
                <a:ext cx="3293927" cy="3178253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1" name="Rectangle 10">
              <a:extLst>
                <a:ext uri="{FF2B5EF4-FFF2-40B4-BE49-F238E27FC236}">
                  <a16:creationId xmlns:a16="http://schemas.microsoft.com/office/drawing/2014/main" id="{4BF67233-B515-DF8F-E72B-EAA2C4CCDA53}"/>
                </a:ext>
              </a:extLst>
            </p:cNvPr>
            <p:cNvSpPr/>
            <p:nvPr/>
          </p:nvSpPr>
          <p:spPr>
            <a:xfrm flipH="1">
              <a:off x="3686152" y="5058548"/>
              <a:ext cx="1444492" cy="1191620"/>
            </a:xfrm>
            <a:custGeom>
              <a:avLst/>
              <a:gdLst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8108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0 h 810832"/>
                <a:gd name="connsiteX1" fmla="*/ 1029082 w 1029082"/>
                <a:gd name="connsiteY1" fmla="*/ 0 h 810832"/>
                <a:gd name="connsiteX2" fmla="*/ 1029082 w 1029082"/>
                <a:gd name="connsiteY2" fmla="*/ 734632 h 810832"/>
                <a:gd name="connsiteX3" fmla="*/ 0 w 1029082"/>
                <a:gd name="connsiteY3" fmla="*/ 810832 h 810832"/>
                <a:gd name="connsiteX4" fmla="*/ 0 w 1029082"/>
                <a:gd name="connsiteY4" fmla="*/ 0 h 8108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  <a:gd name="connsiteX0" fmla="*/ 0 w 1029082"/>
                <a:gd name="connsiteY0" fmla="*/ 38100 h 848932"/>
                <a:gd name="connsiteX1" fmla="*/ 1021462 w 1029082"/>
                <a:gd name="connsiteY1" fmla="*/ 0 h 848932"/>
                <a:gd name="connsiteX2" fmla="*/ 1029082 w 1029082"/>
                <a:gd name="connsiteY2" fmla="*/ 772732 h 848932"/>
                <a:gd name="connsiteX3" fmla="*/ 0 w 1029082"/>
                <a:gd name="connsiteY3" fmla="*/ 848932 h 848932"/>
                <a:gd name="connsiteX4" fmla="*/ 0 w 1029082"/>
                <a:gd name="connsiteY4" fmla="*/ 38100 h 8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082" h="848932">
                  <a:moveTo>
                    <a:pt x="0" y="38100"/>
                  </a:moveTo>
                  <a:lnTo>
                    <a:pt x="1021462" y="0"/>
                  </a:lnTo>
                  <a:cubicBezTo>
                    <a:pt x="909702" y="387117"/>
                    <a:pt x="1026542" y="515155"/>
                    <a:pt x="1029082" y="772732"/>
                  </a:cubicBezTo>
                  <a:lnTo>
                    <a:pt x="0" y="848932"/>
                  </a:lnTo>
                  <a:cubicBezTo>
                    <a:pt x="0" y="578655"/>
                    <a:pt x="129540" y="407437"/>
                    <a:pt x="0" y="38100"/>
                  </a:cubicBezTo>
                  <a:close/>
                </a:path>
              </a:pathLst>
            </a:custGeom>
            <a:solidFill>
              <a:srgbClr val="44546A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61" name="emojimouth">
            <a:hlinkClick r:id="" action="ppaction://media"/>
            <a:extLst>
              <a:ext uri="{FF2B5EF4-FFF2-40B4-BE49-F238E27FC236}">
                <a16:creationId xmlns:a16="http://schemas.microsoft.com/office/drawing/2014/main" id="{A449502C-1447-C086-601E-D68D4FA4FC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3462898" y="5374529"/>
            <a:ext cx="190713" cy="139520"/>
          </a:xfrm>
          <a:prstGeom prst="rect">
            <a:avLst/>
          </a:prstGeom>
        </p:spPr>
      </p:pic>
      <p:pic>
        <p:nvPicPr>
          <p:cNvPr id="62" name="AIVoiceGenerator_com_27-12-2024T18_30_49_ Cora">
            <a:hlinkClick r:id="" action="ppaction://media"/>
            <a:extLst>
              <a:ext uri="{FF2B5EF4-FFF2-40B4-BE49-F238E27FC236}">
                <a16:creationId xmlns:a16="http://schemas.microsoft.com/office/drawing/2014/main" id="{22609F5F-5548-37D4-C335-C9684182F08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FB8449B0-3BC5-D973-BBC3-00FDAB90EA5A}"/>
              </a:ext>
            </a:extLst>
          </p:cNvPr>
          <p:cNvSpPr/>
          <p:nvPr/>
        </p:nvSpPr>
        <p:spPr>
          <a:xfrm rot="20651769">
            <a:off x="2568189" y="5411997"/>
            <a:ext cx="431719" cy="64291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2080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280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61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Isosceles Triangle 180">
            <a:extLst>
              <a:ext uri="{FF2B5EF4-FFF2-40B4-BE49-F238E27FC236}">
                <a16:creationId xmlns:a16="http://schemas.microsoft.com/office/drawing/2014/main" id="{377B43FF-965B-7B41-4B2A-621F089C0F3F}"/>
              </a:ext>
            </a:extLst>
          </p:cNvPr>
          <p:cNvSpPr/>
          <p:nvPr/>
        </p:nvSpPr>
        <p:spPr>
          <a:xfrm>
            <a:off x="-2716994" y="5087459"/>
            <a:ext cx="11299848" cy="7679576"/>
          </a:xfrm>
          <a:custGeom>
            <a:avLst/>
            <a:gdLst>
              <a:gd name="connsiteX0" fmla="*/ 0 w 6784540"/>
              <a:gd name="connsiteY0" fmla="*/ 3544335 h 3544335"/>
              <a:gd name="connsiteX1" fmla="*/ 3392270 w 6784540"/>
              <a:gd name="connsiteY1" fmla="*/ 0 h 3544335"/>
              <a:gd name="connsiteX2" fmla="*/ 6784540 w 6784540"/>
              <a:gd name="connsiteY2" fmla="*/ 3544335 h 3544335"/>
              <a:gd name="connsiteX3" fmla="*/ 0 w 6784540"/>
              <a:gd name="connsiteY3" fmla="*/ 3544335 h 3544335"/>
              <a:gd name="connsiteX0" fmla="*/ 0 w 7045797"/>
              <a:gd name="connsiteY0" fmla="*/ 1088518 h 3544335"/>
              <a:gd name="connsiteX1" fmla="*/ 3653527 w 7045797"/>
              <a:gd name="connsiteY1" fmla="*/ 0 h 3544335"/>
              <a:gd name="connsiteX2" fmla="*/ 7045797 w 7045797"/>
              <a:gd name="connsiteY2" fmla="*/ 3544335 h 3544335"/>
              <a:gd name="connsiteX3" fmla="*/ 0 w 7045797"/>
              <a:gd name="connsiteY3" fmla="*/ 1088518 h 3544335"/>
              <a:gd name="connsiteX0" fmla="*/ 0 w 8587214"/>
              <a:gd name="connsiteY0" fmla="*/ 1088518 h 1532655"/>
              <a:gd name="connsiteX1" fmla="*/ 3653527 w 8587214"/>
              <a:gd name="connsiteY1" fmla="*/ 0 h 1532655"/>
              <a:gd name="connsiteX2" fmla="*/ 8587214 w 8587214"/>
              <a:gd name="connsiteY2" fmla="*/ 1532655 h 1532655"/>
              <a:gd name="connsiteX3" fmla="*/ 0 w 8587214"/>
              <a:gd name="connsiteY3" fmla="*/ 1088518 h 1532655"/>
              <a:gd name="connsiteX0" fmla="*/ 0 w 8587214"/>
              <a:gd name="connsiteY0" fmla="*/ 775010 h 1219147"/>
              <a:gd name="connsiteX1" fmla="*/ 3653527 w 8587214"/>
              <a:gd name="connsiteY1" fmla="*/ 0 h 1219147"/>
              <a:gd name="connsiteX2" fmla="*/ 8587214 w 8587214"/>
              <a:gd name="connsiteY2" fmla="*/ 1219147 h 1219147"/>
              <a:gd name="connsiteX3" fmla="*/ 0 w 8587214"/>
              <a:gd name="connsiteY3" fmla="*/ 775010 h 1219147"/>
              <a:gd name="connsiteX0" fmla="*/ 0 w 8639466"/>
              <a:gd name="connsiteY0" fmla="*/ 775010 h 1088519"/>
              <a:gd name="connsiteX1" fmla="*/ 3653527 w 8639466"/>
              <a:gd name="connsiteY1" fmla="*/ 0 h 1088519"/>
              <a:gd name="connsiteX2" fmla="*/ 8639466 w 8639466"/>
              <a:gd name="connsiteY2" fmla="*/ 1088519 h 1088519"/>
              <a:gd name="connsiteX3" fmla="*/ 0 w 8639466"/>
              <a:gd name="connsiteY3" fmla="*/ 775010 h 1088519"/>
              <a:gd name="connsiteX0" fmla="*/ 0 w 8639466"/>
              <a:gd name="connsiteY0" fmla="*/ 513753 h 827262"/>
              <a:gd name="connsiteX1" fmla="*/ 3679653 w 8639466"/>
              <a:gd name="connsiteY1" fmla="*/ 0 h 827262"/>
              <a:gd name="connsiteX2" fmla="*/ 8639466 w 8639466"/>
              <a:gd name="connsiteY2" fmla="*/ 827262 h 827262"/>
              <a:gd name="connsiteX3" fmla="*/ 0 w 8639466"/>
              <a:gd name="connsiteY3" fmla="*/ 513753 h 827262"/>
              <a:gd name="connsiteX0" fmla="*/ 0 w 8639466"/>
              <a:gd name="connsiteY0" fmla="*/ 564279 h 877788"/>
              <a:gd name="connsiteX1" fmla="*/ 3679653 w 8639466"/>
              <a:gd name="connsiteY1" fmla="*/ 50526 h 877788"/>
              <a:gd name="connsiteX2" fmla="*/ 8639466 w 8639466"/>
              <a:gd name="connsiteY2" fmla="*/ 877788 h 877788"/>
              <a:gd name="connsiteX3" fmla="*/ 0 w 8639466"/>
              <a:gd name="connsiteY3" fmla="*/ 564279 h 877788"/>
              <a:gd name="connsiteX0" fmla="*/ 0 w 8639466"/>
              <a:gd name="connsiteY0" fmla="*/ 564279 h 1008417"/>
              <a:gd name="connsiteX1" fmla="*/ 3679653 w 8639466"/>
              <a:gd name="connsiteY1" fmla="*/ 50526 h 1008417"/>
              <a:gd name="connsiteX2" fmla="*/ 8639466 w 8639466"/>
              <a:gd name="connsiteY2" fmla="*/ 1008417 h 1008417"/>
              <a:gd name="connsiteX3" fmla="*/ 0 w 8639466"/>
              <a:gd name="connsiteY3" fmla="*/ 564279 h 1008417"/>
              <a:gd name="connsiteX0" fmla="*/ 0 w 8639466"/>
              <a:gd name="connsiteY0" fmla="*/ 564279 h 6928948"/>
              <a:gd name="connsiteX1" fmla="*/ 3679653 w 8639466"/>
              <a:gd name="connsiteY1" fmla="*/ 50526 h 6928948"/>
              <a:gd name="connsiteX2" fmla="*/ 8639466 w 8639466"/>
              <a:gd name="connsiteY2" fmla="*/ 1008417 h 6928948"/>
              <a:gd name="connsiteX3" fmla="*/ 4158077 w 8639466"/>
              <a:gd name="connsiteY3" fmla="*/ 6927946 h 6928948"/>
              <a:gd name="connsiteX4" fmla="*/ 0 w 8639466"/>
              <a:gd name="connsiteY4" fmla="*/ 564279 h 6928948"/>
              <a:gd name="connsiteX0" fmla="*/ 0 w 9449091"/>
              <a:gd name="connsiteY0" fmla="*/ 564279 h 7145154"/>
              <a:gd name="connsiteX1" fmla="*/ 3679653 w 9449091"/>
              <a:gd name="connsiteY1" fmla="*/ 50526 h 7145154"/>
              <a:gd name="connsiteX2" fmla="*/ 8639466 w 9449091"/>
              <a:gd name="connsiteY2" fmla="*/ 1008417 h 7145154"/>
              <a:gd name="connsiteX3" fmla="*/ 4158077 w 9449091"/>
              <a:gd name="connsiteY3" fmla="*/ 6927946 h 7145154"/>
              <a:gd name="connsiteX4" fmla="*/ 0 w 9449091"/>
              <a:gd name="connsiteY4" fmla="*/ 564279 h 7145154"/>
              <a:gd name="connsiteX0" fmla="*/ 432046 w 9881137"/>
              <a:gd name="connsiteY0" fmla="*/ 564279 h 7145154"/>
              <a:gd name="connsiteX1" fmla="*/ 4111699 w 9881137"/>
              <a:gd name="connsiteY1" fmla="*/ 50526 h 7145154"/>
              <a:gd name="connsiteX2" fmla="*/ 9071512 w 9881137"/>
              <a:gd name="connsiteY2" fmla="*/ 1008417 h 7145154"/>
              <a:gd name="connsiteX3" fmla="*/ 4590123 w 9881137"/>
              <a:gd name="connsiteY3" fmla="*/ 6927946 h 7145154"/>
              <a:gd name="connsiteX4" fmla="*/ 432046 w 9881137"/>
              <a:gd name="connsiteY4" fmla="*/ 564279 h 7145154"/>
              <a:gd name="connsiteX0" fmla="*/ 608504 w 10057595"/>
              <a:gd name="connsiteY0" fmla="*/ 564279 h 7383436"/>
              <a:gd name="connsiteX1" fmla="*/ 4288157 w 10057595"/>
              <a:gd name="connsiteY1" fmla="*/ 50526 h 7383436"/>
              <a:gd name="connsiteX2" fmla="*/ 9247970 w 10057595"/>
              <a:gd name="connsiteY2" fmla="*/ 1008417 h 7383436"/>
              <a:gd name="connsiteX3" fmla="*/ 4766581 w 10057595"/>
              <a:gd name="connsiteY3" fmla="*/ 6927946 h 7383436"/>
              <a:gd name="connsiteX4" fmla="*/ 608504 w 10057595"/>
              <a:gd name="connsiteY4" fmla="*/ 564279 h 7383436"/>
              <a:gd name="connsiteX0" fmla="*/ 608504 w 10057595"/>
              <a:gd name="connsiteY0" fmla="*/ 564279 h 7552394"/>
              <a:gd name="connsiteX1" fmla="*/ 4288157 w 10057595"/>
              <a:gd name="connsiteY1" fmla="*/ 50526 h 7552394"/>
              <a:gd name="connsiteX2" fmla="*/ 9247970 w 10057595"/>
              <a:gd name="connsiteY2" fmla="*/ 1008417 h 7552394"/>
              <a:gd name="connsiteX3" fmla="*/ 4766581 w 10057595"/>
              <a:gd name="connsiteY3" fmla="*/ 7136952 h 7552394"/>
              <a:gd name="connsiteX4" fmla="*/ 608504 w 10057595"/>
              <a:gd name="connsiteY4" fmla="*/ 564279 h 7552394"/>
              <a:gd name="connsiteX0" fmla="*/ 466094 w 11299848"/>
              <a:gd name="connsiteY0" fmla="*/ 70314 h 7679576"/>
              <a:gd name="connsiteX1" fmla="*/ 5530410 w 11299848"/>
              <a:gd name="connsiteY1" fmla="*/ 288081 h 7679576"/>
              <a:gd name="connsiteX2" fmla="*/ 10490223 w 11299848"/>
              <a:gd name="connsiteY2" fmla="*/ 1245972 h 7679576"/>
              <a:gd name="connsiteX3" fmla="*/ 6008834 w 11299848"/>
              <a:gd name="connsiteY3" fmla="*/ 7374507 h 7679576"/>
              <a:gd name="connsiteX4" fmla="*/ 466094 w 11299848"/>
              <a:gd name="connsiteY4" fmla="*/ 70314 h 767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9848" h="7679576">
                <a:moveTo>
                  <a:pt x="466094" y="70314"/>
                </a:moveTo>
                <a:cubicBezTo>
                  <a:pt x="1692645" y="-100937"/>
                  <a:pt x="2893070" y="67447"/>
                  <a:pt x="5530410" y="288081"/>
                </a:cubicBezTo>
                <a:lnTo>
                  <a:pt x="10490223" y="1245972"/>
                </a:lnTo>
                <a:cubicBezTo>
                  <a:pt x="13420381" y="8940680"/>
                  <a:pt x="7572299" y="7465262"/>
                  <a:pt x="6008834" y="7374507"/>
                </a:cubicBezTo>
                <a:cubicBezTo>
                  <a:pt x="2663379" y="8205491"/>
                  <a:pt x="-1387469" y="7808565"/>
                  <a:pt x="466094" y="70314"/>
                </a:cubicBezTo>
                <a:close/>
              </a:path>
            </a:pathLst>
          </a:custGeom>
          <a:solidFill>
            <a:srgbClr val="A69F97"/>
          </a:solidFill>
          <a:ln>
            <a:solidFill>
              <a:srgbClr val="A69F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AECA39-3871-411E-ECEA-660EB8FE0EC0}"/>
              </a:ext>
            </a:extLst>
          </p:cNvPr>
          <p:cNvGrpSpPr/>
          <p:nvPr/>
        </p:nvGrpSpPr>
        <p:grpSpPr>
          <a:xfrm>
            <a:off x="-2771695" y="3628679"/>
            <a:ext cx="5267597" cy="2382841"/>
            <a:chOff x="0" y="3622643"/>
            <a:chExt cx="5718630" cy="2586869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id="{F1B88508-7914-ECFE-2E09-C5584BD5AA9D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9">
              <a:extLst>
                <a:ext uri="{FF2B5EF4-FFF2-40B4-BE49-F238E27FC236}">
                  <a16:creationId xmlns:a16="http://schemas.microsoft.com/office/drawing/2014/main" id="{0C0AACA5-E648-2641-C758-9FA1A9177069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E738B726-25CD-C323-6958-5C71D6BF4E76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459907D7-DFAB-A653-EBA1-F3C9619F23B3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DC8C4858-5E13-C9B9-9B42-A72A5040C4A6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4B2524A1-4B35-DFDD-8189-B283B49D615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1">
              <a:extLst>
                <a:ext uri="{FF2B5EF4-FFF2-40B4-BE49-F238E27FC236}">
                  <a16:creationId xmlns:a16="http://schemas.microsoft.com/office/drawing/2014/main" id="{9E57B6A8-EA7D-F455-0448-BC7F1E05A39B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124F3246-8C0A-4CBA-9C10-F43F8AA7DC3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3B2C96-6ECC-9CFC-1E5A-C0FECFD30507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8A905-F929-9C3B-6D7D-4A54B1A4E3B5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F63B91-31ED-B56D-DB37-4B563B075CB4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56769D-4A77-6847-A904-61337F806B78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53">
              <a:extLst>
                <a:ext uri="{FF2B5EF4-FFF2-40B4-BE49-F238E27FC236}">
                  <a16:creationId xmlns:a16="http://schemas.microsoft.com/office/drawing/2014/main" id="{FFD316C9-4573-ACD0-D07F-59C14403FF37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53">
              <a:extLst>
                <a:ext uri="{FF2B5EF4-FFF2-40B4-BE49-F238E27FC236}">
                  <a16:creationId xmlns:a16="http://schemas.microsoft.com/office/drawing/2014/main" id="{DA6A354F-B268-8281-8757-3185DC3B201A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5DD439-E058-DDD5-4A3A-A32F00B446CE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39C899-4CCC-9569-C3E7-98464EFAFB7F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8888F7-7F50-AE91-7F6B-3369A658074E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C803FC-AAEA-2FC1-FCF3-84748801441F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1F19F9-6CC4-6016-C04E-5B1DFFB3383F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92ACC8-9449-FD0B-3F0D-83DB1C99DD07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B5F485F-FE29-CCA6-6348-D4FE3D17C579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14143D-99EC-A873-94CE-E28BEEF3A8E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543FD4-12C1-7847-901C-335A20AB174E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F6C6BC-DCA9-CC28-04F9-96741600B59F}"/>
              </a:ext>
            </a:extLst>
          </p:cNvPr>
          <p:cNvGrpSpPr/>
          <p:nvPr/>
        </p:nvGrpSpPr>
        <p:grpSpPr>
          <a:xfrm flipH="1">
            <a:off x="992777" y="3780007"/>
            <a:ext cx="1632071" cy="2390155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37D53F-5744-F7C7-6695-0ECB14E15FF7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411AEF-BB63-C661-6DEC-9BB90712E932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FADC22E-5E24-CE62-C60B-90E3CD9C280C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3E97F03-F6A6-838D-F2F8-714E6B42126B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16F4279-BE9B-45BE-2624-D28DBCB96237}"/>
                    </a:ext>
                  </a:extLst>
                </p:cNvPr>
                <p:cNvCxnSpPr>
                  <a:cxnSpLocks/>
                  <a:endCxn id="39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9BCF593-1DD4-FF8E-F26E-374A277CAE07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F6B4BF42-BB72-28B8-A3FA-906E7DFEB0E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6AAB49C9-B9EA-A820-2B48-D3FF37A885F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0460DCA6-D6EE-FF9C-6051-63ADEF7810B5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CBC8F7F-290C-A353-69E6-14C0F8A80AE0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2096838-6F0D-9F3C-EDB1-E34867464AA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8C36BFD-253B-7B30-8C08-C805C51EF19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1C51F6E-73E3-E944-1D2A-419BC5BDF1F7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86E0BA05-E708-D374-5AD7-4FE6B1D40460}"/>
                    </a:ext>
                  </a:extLst>
                </p:cNvPr>
                <p:cNvCxnSpPr>
                  <a:cxnSpLocks/>
                  <a:endCxn id="46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6" name="Rectangle: Top Corners Rounded 45">
                  <a:extLst>
                    <a:ext uri="{FF2B5EF4-FFF2-40B4-BE49-F238E27FC236}">
                      <a16:creationId xmlns:a16="http://schemas.microsoft.com/office/drawing/2014/main" id="{25DFFAF2-7D9D-395F-22A7-5E74D231848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AD1356-410E-B91C-C583-8A87C2667E5F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4C477B6-6830-56BB-4D45-E9DAB7F40329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B5BF324-E1BA-5188-4E0D-073EBC3C5ECD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8F3A21-6A89-8F9C-8A0D-B9CAAB96333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018F2B-BAD9-D521-8CDB-B2CF26035DC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A56015-B5AA-FB6D-26BC-4110A6783954}"/>
              </a:ext>
            </a:extLst>
          </p:cNvPr>
          <p:cNvGrpSpPr/>
          <p:nvPr/>
        </p:nvGrpSpPr>
        <p:grpSpPr>
          <a:xfrm>
            <a:off x="287821" y="4973562"/>
            <a:ext cx="4021555" cy="2250015"/>
            <a:chOff x="3467682" y="4521024"/>
            <a:chExt cx="4365897" cy="244267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FD26C68-2776-CE99-A802-8A8F6AF633FD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69C2D9C-9691-496E-1331-4A7864D2FE05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66">
                <a:extLst>
                  <a:ext uri="{FF2B5EF4-FFF2-40B4-BE49-F238E27FC236}">
                    <a16:creationId xmlns:a16="http://schemas.microsoft.com/office/drawing/2014/main" id="{6DB3C41B-3818-A6D3-C1B0-A14CF6FB918B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66">
                <a:extLst>
                  <a:ext uri="{FF2B5EF4-FFF2-40B4-BE49-F238E27FC236}">
                    <a16:creationId xmlns:a16="http://schemas.microsoft.com/office/drawing/2014/main" id="{15537CEE-4320-B588-5213-69A5E6B5D6A2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68">
                <a:extLst>
                  <a:ext uri="{FF2B5EF4-FFF2-40B4-BE49-F238E27FC236}">
                    <a16:creationId xmlns:a16="http://schemas.microsoft.com/office/drawing/2014/main" id="{79455DD9-BA22-432C-B8A2-C7B7D8A5C141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78E98FC1-76FC-AB63-C3EF-2783BA138053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69">
                <a:extLst>
                  <a:ext uri="{FF2B5EF4-FFF2-40B4-BE49-F238E27FC236}">
                    <a16:creationId xmlns:a16="http://schemas.microsoft.com/office/drawing/2014/main" id="{1E1BA2E0-540D-D39E-7609-0CBC53181E6D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D72F23-A165-6D64-AA25-08FF3179652D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53" name="Rectangle 75">
                <a:extLst>
                  <a:ext uri="{FF2B5EF4-FFF2-40B4-BE49-F238E27FC236}">
                    <a16:creationId xmlns:a16="http://schemas.microsoft.com/office/drawing/2014/main" id="{D8582E8A-9042-D958-1D85-CB511716C028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74">
                <a:extLst>
                  <a:ext uri="{FF2B5EF4-FFF2-40B4-BE49-F238E27FC236}">
                    <a16:creationId xmlns:a16="http://schemas.microsoft.com/office/drawing/2014/main" id="{FB708FE3-D4CA-4EC0-1E21-77C12FF2ED72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D43F15C-47D1-80FB-6409-94E0712F7A77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C1DF19-808B-121A-4CB3-C6C34ADCB2EC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D5FCEC-15DB-189B-A2BC-6AA77BA6688F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2A2CD5-0A7A-A2E5-2D6A-37128B743285}"/>
              </a:ext>
            </a:extLst>
          </p:cNvPr>
          <p:cNvGrpSpPr/>
          <p:nvPr/>
        </p:nvGrpSpPr>
        <p:grpSpPr>
          <a:xfrm>
            <a:off x="3212560" y="1363125"/>
            <a:ext cx="2937342" cy="2864047"/>
            <a:chOff x="3212560" y="1363125"/>
            <a:chExt cx="2937342" cy="2864047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A05C95-3416-76B7-CA74-C6735A8FDCC0}"/>
                </a:ext>
              </a:extLst>
            </p:cNvPr>
            <p:cNvGrpSpPr/>
            <p:nvPr/>
          </p:nvGrpSpPr>
          <p:grpSpPr>
            <a:xfrm>
              <a:off x="3742357" y="2885796"/>
              <a:ext cx="753152" cy="1069262"/>
              <a:chOff x="33241" y="1503719"/>
              <a:chExt cx="2006718" cy="2848969"/>
            </a:xfrm>
          </p:grpSpPr>
          <p:sp>
            <p:nvSpPr>
              <p:cNvPr id="62" name="Cloud 61">
                <a:extLst>
                  <a:ext uri="{FF2B5EF4-FFF2-40B4-BE49-F238E27FC236}">
                    <a16:creationId xmlns:a16="http://schemas.microsoft.com/office/drawing/2014/main" id="{D361F40E-F1E2-551E-CBEC-440664A12E4E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DF453457-79E8-FB92-E050-DD1D7552540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Cloud 63">
                <a:extLst>
                  <a:ext uri="{FF2B5EF4-FFF2-40B4-BE49-F238E27FC236}">
                    <a16:creationId xmlns:a16="http://schemas.microsoft.com/office/drawing/2014/main" id="{D29BE771-489C-39BC-06F3-7FCA6F9EB072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Cloud 64">
                <a:extLst>
                  <a:ext uri="{FF2B5EF4-FFF2-40B4-BE49-F238E27FC236}">
                    <a16:creationId xmlns:a16="http://schemas.microsoft.com/office/drawing/2014/main" id="{1560EC49-6636-A6C8-ED60-132CBAC1252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Cloud 65">
                <a:extLst>
                  <a:ext uri="{FF2B5EF4-FFF2-40B4-BE49-F238E27FC236}">
                    <a16:creationId xmlns:a16="http://schemas.microsoft.com/office/drawing/2014/main" id="{0C6DE5CE-10F6-2813-A3D9-65DE3606466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B1BB49A-1B55-02D0-277B-65052FCD091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C045D4C5-B0D7-FBCE-1971-528383315BDF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3" name="Flowchart: Decision 212">
                    <a:extLst>
                      <a:ext uri="{FF2B5EF4-FFF2-40B4-BE49-F238E27FC236}">
                        <a16:creationId xmlns:a16="http://schemas.microsoft.com/office/drawing/2014/main" id="{30864453-75FB-D2D5-1A38-BAB9F67A90A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20DF431E-768B-3CB0-B915-3787D1341D45}"/>
                      </a:ext>
                    </a:extLst>
                  </p:cNvPr>
                  <p:cNvCxnSpPr>
                    <a:cxnSpLocks/>
                    <a:stCxn id="113" idx="0"/>
                    <a:endCxn id="11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1EB79C3-1DB2-16D9-A296-E5C490FA136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99D61734-7AFF-F691-CE5F-F1498691D78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26BACFE-4396-26FB-54DE-4DD2C6FAC8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D1DC760-9E02-B7E9-FEBE-2F947B96C2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824620-754C-24DE-1E28-E47172FF8C94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A9A18B1-3C1C-9A21-E697-849755228A4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6" name="Flowchart: Decision 212">
                    <a:extLst>
                      <a:ext uri="{FF2B5EF4-FFF2-40B4-BE49-F238E27FC236}">
                        <a16:creationId xmlns:a16="http://schemas.microsoft.com/office/drawing/2014/main" id="{28FEB22E-A518-8723-E39D-6DB10813B5B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CF669DBD-28C2-33A1-741D-9C0E48A7F568}"/>
                      </a:ext>
                    </a:extLst>
                  </p:cNvPr>
                  <p:cNvCxnSpPr>
                    <a:cxnSpLocks/>
                    <a:stCxn id="106" idx="0"/>
                    <a:endCxn id="10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BEC00AF-8D03-6CCC-045F-4AF778F931C6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EF0F94A-E704-E8B9-1627-837921AE42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7609C1E7-1327-C208-F5EF-17958BA312C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5F898DC4-76B2-9884-8A04-0CA0908B10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6B478743-E3A5-DAAA-38A3-2ECCD247EFF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41266215-C25B-B279-75E6-D69F71E8AB5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9" name="Flowchart: Decision 212">
                    <a:extLst>
                      <a:ext uri="{FF2B5EF4-FFF2-40B4-BE49-F238E27FC236}">
                        <a16:creationId xmlns:a16="http://schemas.microsoft.com/office/drawing/2014/main" id="{138F1DF0-EEF2-09C5-D571-EC53731ED0D7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0FD339AA-2280-0DC8-456E-59E8204BE7C2}"/>
                      </a:ext>
                    </a:extLst>
                  </p:cNvPr>
                  <p:cNvCxnSpPr>
                    <a:cxnSpLocks/>
                    <a:stCxn id="99" idx="0"/>
                    <a:endCxn id="9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CD80ACBA-65BC-3BCA-084C-6050FA19FF1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E1E97D0-7306-B6C1-3895-906E37E44CE7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E1485D7-E765-D5F5-6586-84266A95A9E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F041A43-16AC-CCC7-272A-EE96E499FB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4A9C2C2-B8B1-8D9A-EA63-F54ABDC34B98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BCDDA3-6319-445A-CB15-B7E6DE46A2A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2" name="Flowchart: Decision 212">
                    <a:extLst>
                      <a:ext uri="{FF2B5EF4-FFF2-40B4-BE49-F238E27FC236}">
                        <a16:creationId xmlns:a16="http://schemas.microsoft.com/office/drawing/2014/main" id="{E041A828-827C-CF9E-D8FF-22DDEAB23E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8E47D6F1-5F30-80FD-9426-98BE41EFEDED}"/>
                      </a:ext>
                    </a:extLst>
                  </p:cNvPr>
                  <p:cNvCxnSpPr>
                    <a:cxnSpLocks/>
                    <a:stCxn id="92" idx="0"/>
                    <a:endCxn id="9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F032C0E-81EA-1282-0DFF-9F58C35603E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8D736DB1-2FC0-AD22-C599-DE50151E858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45B1E4-B101-C69E-150E-2D9C4F0B32A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86D01-EA02-3B67-72AA-8CDCA62DD0E9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DE7C63D7-117B-D3DC-911A-8DCA12515E1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723EBF-9FD9-99A2-C991-914164FDFA3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5" name="Flowchart: Decision 212">
                    <a:extLst>
                      <a:ext uri="{FF2B5EF4-FFF2-40B4-BE49-F238E27FC236}">
                        <a16:creationId xmlns:a16="http://schemas.microsoft.com/office/drawing/2014/main" id="{3C19078E-E0F4-5639-070B-3B57829D3E4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DD0C690-83EA-A20E-1636-74F208D51D8A}"/>
                      </a:ext>
                    </a:extLst>
                  </p:cNvPr>
                  <p:cNvCxnSpPr>
                    <a:cxnSpLocks/>
                    <a:stCxn id="85" idx="0"/>
                    <a:endCxn id="8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CDC0F41B-ED96-1C36-8BA6-0AE6C6CB06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CFEDBB8C-CB81-335F-BA1F-42284E276B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083E7EB-1060-7BC3-43FD-E54DC079784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4C8968A2-BE2D-B90A-B206-02740980175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836C1E2E-ACFA-9ACD-E46B-05DBDF98CB5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7F9CFEE-E9EC-939F-87F5-08C74FFDBC1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8" name="Flowchart: Decision 212">
                    <a:extLst>
                      <a:ext uri="{FF2B5EF4-FFF2-40B4-BE49-F238E27FC236}">
                        <a16:creationId xmlns:a16="http://schemas.microsoft.com/office/drawing/2014/main" id="{D98DD2CC-0D23-E7A8-AF17-69AE9BFE7E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9021E6C2-D5F8-BC39-57CA-9770A528F5D7}"/>
                      </a:ext>
                    </a:extLst>
                  </p:cNvPr>
                  <p:cNvCxnSpPr>
                    <a:cxnSpLocks/>
                    <a:stCxn id="78" idx="0"/>
                    <a:endCxn id="7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4FCF414F-CF26-9A2C-0B8D-C3A53CB7A79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ACDFF0D-0CA3-4FFA-7E94-3AA1E6EB0C1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7AD74D6-2B38-4A49-3C1C-3091FB1179C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BCA068EF-3F3D-1075-37BE-EBE90FCF4D2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5" name="Cloud 114">
              <a:extLst>
                <a:ext uri="{FF2B5EF4-FFF2-40B4-BE49-F238E27FC236}">
                  <a16:creationId xmlns:a16="http://schemas.microsoft.com/office/drawing/2014/main" id="{9D1FBBC8-34DE-D6AD-D4BD-768DD7521D15}"/>
                </a:ext>
              </a:extLst>
            </p:cNvPr>
            <p:cNvSpPr/>
            <p:nvPr/>
          </p:nvSpPr>
          <p:spPr>
            <a:xfrm>
              <a:off x="4932194" y="1945137"/>
              <a:ext cx="776220" cy="321035"/>
            </a:xfrm>
            <a:prstGeom prst="cloud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Sun 115">
              <a:extLst>
                <a:ext uri="{FF2B5EF4-FFF2-40B4-BE49-F238E27FC236}">
                  <a16:creationId xmlns:a16="http://schemas.microsoft.com/office/drawing/2014/main" id="{15A6C5AC-CF91-F727-1ADA-B26302D37F98}"/>
                </a:ext>
              </a:extLst>
            </p:cNvPr>
            <p:cNvSpPr/>
            <p:nvPr/>
          </p:nvSpPr>
          <p:spPr>
            <a:xfrm>
              <a:off x="3680596" y="1626461"/>
              <a:ext cx="669085" cy="669085"/>
            </a:xfrm>
            <a:prstGeom prst="sun">
              <a:avLst>
                <a:gd name="adj" fmla="val 30889"/>
              </a:avLst>
            </a:prstGeom>
            <a:solidFill>
              <a:srgbClr val="FFC000">
                <a:lumMod val="60000"/>
                <a:lumOff val="40000"/>
              </a:srgb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>
              <a:glow rad="25400">
                <a:srgbClr val="FFC000"/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F781D470-DF9C-A5D9-391A-96FB86C26CC3}"/>
                </a:ext>
              </a:extLst>
            </p:cNvPr>
            <p:cNvGrpSpPr/>
            <p:nvPr/>
          </p:nvGrpSpPr>
          <p:grpSpPr>
            <a:xfrm>
              <a:off x="5342869" y="2656266"/>
              <a:ext cx="202655" cy="169605"/>
              <a:chOff x="5321614" y="2760725"/>
              <a:chExt cx="1538280" cy="1287414"/>
            </a:xfrm>
            <a:gradFill>
              <a:gsLst>
                <a:gs pos="0">
                  <a:srgbClr val="4472C4">
                    <a:lumMod val="20000"/>
                    <a:lumOff val="80000"/>
                  </a:srgbClr>
                </a:gs>
                <a:gs pos="69000">
                  <a:srgbClr val="4472C4">
                    <a:lumMod val="20000"/>
                    <a:lumOff val="80000"/>
                  </a:srgbClr>
                </a:gs>
                <a:gs pos="46000">
                  <a:srgbClr val="FFC000">
                    <a:lumMod val="75000"/>
                  </a:srgbClr>
                </a:gs>
                <a:gs pos="89381">
                  <a:srgbClr val="E7E6E6"/>
                </a:gs>
                <a:gs pos="23000">
                  <a:srgbClr val="70AD47">
                    <a:lumMod val="75000"/>
                  </a:srgbClr>
                </a:gs>
              </a:gsLst>
              <a:lin ang="7800000" scaled="0"/>
            </a:gra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2A3428D-45A3-F5A6-3D84-44075714C00D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9E6EAC2-BF7D-B9CD-F31A-378770E37D83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DD03998-8D15-5B07-01C3-559892D57BAE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F8F1348-A351-5D88-707A-44BFA5E62C8F}"/>
                  </a:ext>
                </a:extLst>
              </p:cNvPr>
              <p:cNvCxnSpPr>
                <a:cxnSpLocks/>
                <a:stCxn id="120" idx="2"/>
                <a:endCxn id="120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 w="6350" cap="flat" cmpd="sng" algn="ctr">
                <a:solidFill>
                  <a:srgbClr val="C3B4A9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79EBD445-9D09-5A78-B279-9BD1C596394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642D1D1B-CC8F-F036-4F25-5D9241A37782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94B0F85D-981B-DC22-53B9-983CA7DAC50C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C60277F-3D08-E25D-9D79-A8A042BFE5C7}"/>
                </a:ext>
              </a:extLst>
            </p:cNvPr>
            <p:cNvGrpSpPr/>
            <p:nvPr/>
          </p:nvGrpSpPr>
          <p:grpSpPr>
            <a:xfrm>
              <a:off x="3212560" y="1363125"/>
              <a:ext cx="2937342" cy="2864047"/>
              <a:chOff x="7890387" y="884904"/>
              <a:chExt cx="3188849" cy="3109278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D3C13F6-6ECF-B357-0619-024C4C103240}"/>
                  </a:ext>
                </a:extLst>
              </p:cNvPr>
              <p:cNvSpPr/>
              <p:nvPr/>
            </p:nvSpPr>
            <p:spPr>
              <a:xfrm>
                <a:off x="9327359" y="1266825"/>
                <a:ext cx="169231" cy="2552700"/>
              </a:xfrm>
              <a:prstGeom prst="rect">
                <a:avLst/>
              </a:prstGeom>
              <a:solidFill>
                <a:srgbClr val="E7E6E6">
                  <a:lumMod val="75000"/>
                </a:srgbClr>
              </a:solidFill>
              <a:ln w="12700" cap="flat" cmpd="sng" algn="ctr">
                <a:solidFill>
                  <a:srgbClr val="E7E6E6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Rectangle 10">
                <a:extLst>
                  <a:ext uri="{FF2B5EF4-FFF2-40B4-BE49-F238E27FC236}">
                    <a16:creationId xmlns:a16="http://schemas.microsoft.com/office/drawing/2014/main" id="{2E16628E-AAEA-BA34-6E27-DF0A140E497A}"/>
                  </a:ext>
                </a:extLst>
              </p:cNvPr>
              <p:cNvSpPr/>
              <p:nvPr/>
            </p:nvSpPr>
            <p:spPr>
              <a:xfrm>
                <a:off x="8408861" y="3409141"/>
                <a:ext cx="2530702" cy="54633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  <a:gd name="connsiteX0" fmla="*/ 6350 w 2727552"/>
                  <a:gd name="connsiteY0" fmla="*/ 18841 h 135408"/>
                  <a:gd name="connsiteX1" fmla="*/ 2727552 w 2727552"/>
                  <a:gd name="connsiteY1" fmla="*/ 0 h 135408"/>
                  <a:gd name="connsiteX2" fmla="*/ 2603727 w 2727552"/>
                  <a:gd name="connsiteY2" fmla="*/ 135408 h 135408"/>
                  <a:gd name="connsiteX3" fmla="*/ 0 w 2727552"/>
                  <a:gd name="connsiteY3" fmla="*/ 83474 h 135408"/>
                  <a:gd name="connsiteX4" fmla="*/ 6350 w 2727552"/>
                  <a:gd name="connsiteY4" fmla="*/ 18841 h 135408"/>
                  <a:gd name="connsiteX0" fmla="*/ 6350 w 2641827"/>
                  <a:gd name="connsiteY0" fmla="*/ 0 h 116567"/>
                  <a:gd name="connsiteX1" fmla="*/ 2641827 w 2641827"/>
                  <a:gd name="connsiteY1" fmla="*/ 51069 h 116567"/>
                  <a:gd name="connsiteX2" fmla="*/ 2603727 w 2641827"/>
                  <a:gd name="connsiteY2" fmla="*/ 116567 h 116567"/>
                  <a:gd name="connsiteX3" fmla="*/ 0 w 2641827"/>
                  <a:gd name="connsiteY3" fmla="*/ 64633 h 116567"/>
                  <a:gd name="connsiteX4" fmla="*/ 6350 w 2641827"/>
                  <a:gd name="connsiteY4" fmla="*/ 0 h 116567"/>
                  <a:gd name="connsiteX0" fmla="*/ 6350 w 2708502"/>
                  <a:gd name="connsiteY0" fmla="*/ 0 h 118564"/>
                  <a:gd name="connsiteX1" fmla="*/ 2641827 w 2708502"/>
                  <a:gd name="connsiteY1" fmla="*/ 51069 h 118564"/>
                  <a:gd name="connsiteX2" fmla="*/ 2708502 w 2708502"/>
                  <a:gd name="connsiteY2" fmla="*/ 118564 h 118564"/>
                  <a:gd name="connsiteX3" fmla="*/ 0 w 2708502"/>
                  <a:gd name="connsiteY3" fmla="*/ 64633 h 118564"/>
                  <a:gd name="connsiteX4" fmla="*/ 6350 w 2708502"/>
                  <a:gd name="connsiteY4" fmla="*/ 0 h 118564"/>
                  <a:gd name="connsiteX0" fmla="*/ 6350 w 2641827"/>
                  <a:gd name="connsiteY0" fmla="*/ 0 h 120561"/>
                  <a:gd name="connsiteX1" fmla="*/ 2641827 w 2641827"/>
                  <a:gd name="connsiteY1" fmla="*/ 51069 h 120561"/>
                  <a:gd name="connsiteX2" fmla="*/ 2565627 w 2641827"/>
                  <a:gd name="connsiteY2" fmla="*/ 120561 h 120561"/>
                  <a:gd name="connsiteX3" fmla="*/ 0 w 2641827"/>
                  <a:gd name="connsiteY3" fmla="*/ 64633 h 120561"/>
                  <a:gd name="connsiteX4" fmla="*/ 6350 w 2641827"/>
                  <a:gd name="connsiteY4" fmla="*/ 0 h 120561"/>
                  <a:gd name="connsiteX0" fmla="*/ 6350 w 2565627"/>
                  <a:gd name="connsiteY0" fmla="*/ 0 h 120561"/>
                  <a:gd name="connsiteX1" fmla="*/ 2546577 w 2565627"/>
                  <a:gd name="connsiteY1" fmla="*/ 53066 h 120561"/>
                  <a:gd name="connsiteX2" fmla="*/ 2565627 w 2565627"/>
                  <a:gd name="connsiteY2" fmla="*/ 120561 h 120561"/>
                  <a:gd name="connsiteX3" fmla="*/ 0 w 2565627"/>
                  <a:gd name="connsiteY3" fmla="*/ 64633 h 120561"/>
                  <a:gd name="connsiteX4" fmla="*/ 6350 w 2565627"/>
                  <a:gd name="connsiteY4" fmla="*/ 0 h 120561"/>
                  <a:gd name="connsiteX0" fmla="*/ 6350 w 2546577"/>
                  <a:gd name="connsiteY0" fmla="*/ 0 h 120561"/>
                  <a:gd name="connsiteX1" fmla="*/ 2546577 w 2546577"/>
                  <a:gd name="connsiteY1" fmla="*/ 53066 h 120561"/>
                  <a:gd name="connsiteX2" fmla="*/ 2546577 w 2546577"/>
                  <a:gd name="connsiteY2" fmla="*/ 120561 h 120561"/>
                  <a:gd name="connsiteX3" fmla="*/ 0 w 2546577"/>
                  <a:gd name="connsiteY3" fmla="*/ 64633 h 120561"/>
                  <a:gd name="connsiteX4" fmla="*/ 6350 w 2546577"/>
                  <a:gd name="connsiteY4" fmla="*/ 0 h 120561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50800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30702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30702"/>
                  <a:gd name="connsiteY0" fmla="*/ 0 h 114569"/>
                  <a:gd name="connsiteX1" fmla="*/ 2530702 w 2530702"/>
                  <a:gd name="connsiteY1" fmla="*/ 51069 h 114569"/>
                  <a:gd name="connsiteX2" fmla="*/ 2521177 w 2530702"/>
                  <a:gd name="connsiteY2" fmla="*/ 114569 h 114569"/>
                  <a:gd name="connsiteX3" fmla="*/ 3175 w 2530702"/>
                  <a:gd name="connsiteY3" fmla="*/ 62636 h 114569"/>
                  <a:gd name="connsiteX4" fmla="*/ 0 w 2530702"/>
                  <a:gd name="connsiteY4" fmla="*/ 0 h 114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02" h="114569">
                    <a:moveTo>
                      <a:pt x="0" y="0"/>
                    </a:moveTo>
                    <a:lnTo>
                      <a:pt x="2530702" y="51069"/>
                    </a:lnTo>
                    <a:lnTo>
                      <a:pt x="2521177" y="114569"/>
                    </a:lnTo>
                    <a:lnTo>
                      <a:pt x="3175" y="626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12795B5-F387-A7DA-C2FA-B0B530D7A52B}"/>
                  </a:ext>
                </a:extLst>
              </p:cNvPr>
              <p:cNvSpPr/>
              <p:nvPr/>
            </p:nvSpPr>
            <p:spPr>
              <a:xfrm>
                <a:off x="7890387" y="990600"/>
                <a:ext cx="427703" cy="2696497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9">
                <a:extLst>
                  <a:ext uri="{FF2B5EF4-FFF2-40B4-BE49-F238E27FC236}">
                    <a16:creationId xmlns:a16="http://schemas.microsoft.com/office/drawing/2014/main" id="{DC0CBA8C-4FD9-AC68-E516-D17293AE6885}"/>
                  </a:ext>
                </a:extLst>
              </p:cNvPr>
              <p:cNvSpPr/>
              <p:nvPr/>
            </p:nvSpPr>
            <p:spPr>
              <a:xfrm>
                <a:off x="7913944" y="3691373"/>
                <a:ext cx="3165292" cy="302809"/>
              </a:xfrm>
              <a:custGeom>
                <a:avLst/>
                <a:gdLst>
                  <a:gd name="connsiteX0" fmla="*/ 0 w 2920181"/>
                  <a:gd name="connsiteY0" fmla="*/ 0 h 90948"/>
                  <a:gd name="connsiteX1" fmla="*/ 2920181 w 2920181"/>
                  <a:gd name="connsiteY1" fmla="*/ 0 h 90948"/>
                  <a:gd name="connsiteX2" fmla="*/ 2920181 w 2920181"/>
                  <a:gd name="connsiteY2" fmla="*/ 90948 h 90948"/>
                  <a:gd name="connsiteX3" fmla="*/ 0 w 2920181"/>
                  <a:gd name="connsiteY3" fmla="*/ 90948 h 90948"/>
                  <a:gd name="connsiteX4" fmla="*/ 0 w 2920181"/>
                  <a:gd name="connsiteY4" fmla="*/ 0 h 90948"/>
                  <a:gd name="connsiteX0" fmla="*/ 396240 w 3316421"/>
                  <a:gd name="connsiteY0" fmla="*/ 0 h 90948"/>
                  <a:gd name="connsiteX1" fmla="*/ 3316421 w 3316421"/>
                  <a:gd name="connsiteY1" fmla="*/ 0 h 90948"/>
                  <a:gd name="connsiteX2" fmla="*/ 3316421 w 3316421"/>
                  <a:gd name="connsiteY2" fmla="*/ 90948 h 90948"/>
                  <a:gd name="connsiteX3" fmla="*/ 0 w 3316421"/>
                  <a:gd name="connsiteY3" fmla="*/ 7128 h 90948"/>
                  <a:gd name="connsiteX4" fmla="*/ 396240 w 3316421"/>
                  <a:gd name="connsiteY4" fmla="*/ 0 h 90948"/>
                  <a:gd name="connsiteX0" fmla="*/ 632460 w 3316421"/>
                  <a:gd name="connsiteY0" fmla="*/ 0 h 212868"/>
                  <a:gd name="connsiteX1" fmla="*/ 3316421 w 3316421"/>
                  <a:gd name="connsiteY1" fmla="*/ 121920 h 212868"/>
                  <a:gd name="connsiteX2" fmla="*/ 3316421 w 3316421"/>
                  <a:gd name="connsiteY2" fmla="*/ 212868 h 212868"/>
                  <a:gd name="connsiteX3" fmla="*/ 0 w 3316421"/>
                  <a:gd name="connsiteY3" fmla="*/ 129048 h 212868"/>
                  <a:gd name="connsiteX4" fmla="*/ 632460 w 3316421"/>
                  <a:gd name="connsiteY4" fmla="*/ 0 h 212868"/>
                  <a:gd name="connsiteX0" fmla="*/ 441960 w 3316421"/>
                  <a:gd name="connsiteY0" fmla="*/ 0 h 136668"/>
                  <a:gd name="connsiteX1" fmla="*/ 3316421 w 3316421"/>
                  <a:gd name="connsiteY1" fmla="*/ 45720 h 136668"/>
                  <a:gd name="connsiteX2" fmla="*/ 3316421 w 3316421"/>
                  <a:gd name="connsiteY2" fmla="*/ 136668 h 136668"/>
                  <a:gd name="connsiteX3" fmla="*/ 0 w 3316421"/>
                  <a:gd name="connsiteY3" fmla="*/ 52848 h 136668"/>
                  <a:gd name="connsiteX4" fmla="*/ 441960 w 3316421"/>
                  <a:gd name="connsiteY4" fmla="*/ 0 h 136668"/>
                  <a:gd name="connsiteX0" fmla="*/ 449580 w 3316421"/>
                  <a:gd name="connsiteY0" fmla="*/ 0 h 113808"/>
                  <a:gd name="connsiteX1" fmla="*/ 3316421 w 3316421"/>
                  <a:gd name="connsiteY1" fmla="*/ 22860 h 113808"/>
                  <a:gd name="connsiteX2" fmla="*/ 3316421 w 3316421"/>
                  <a:gd name="connsiteY2" fmla="*/ 113808 h 113808"/>
                  <a:gd name="connsiteX3" fmla="*/ 0 w 3316421"/>
                  <a:gd name="connsiteY3" fmla="*/ 29988 h 113808"/>
                  <a:gd name="connsiteX4" fmla="*/ 449580 w 3316421"/>
                  <a:gd name="connsiteY4" fmla="*/ 0 h 113808"/>
                  <a:gd name="connsiteX0" fmla="*/ 449580 w 3316421"/>
                  <a:gd name="connsiteY0" fmla="*/ 7620 h 121428"/>
                  <a:gd name="connsiteX1" fmla="*/ 3133541 w 3316421"/>
                  <a:gd name="connsiteY1" fmla="*/ 0 h 121428"/>
                  <a:gd name="connsiteX2" fmla="*/ 3316421 w 3316421"/>
                  <a:gd name="connsiteY2" fmla="*/ 121428 h 121428"/>
                  <a:gd name="connsiteX3" fmla="*/ 0 w 3316421"/>
                  <a:gd name="connsiteY3" fmla="*/ 37608 h 121428"/>
                  <a:gd name="connsiteX4" fmla="*/ 449580 w 3316421"/>
                  <a:gd name="connsiteY4" fmla="*/ 7620 h 121428"/>
                  <a:gd name="connsiteX0" fmla="*/ 449580 w 3133541"/>
                  <a:gd name="connsiteY0" fmla="*/ 7620 h 37608"/>
                  <a:gd name="connsiteX1" fmla="*/ 3133541 w 3133541"/>
                  <a:gd name="connsiteY1" fmla="*/ 0 h 37608"/>
                  <a:gd name="connsiteX2" fmla="*/ 2714441 w 3133541"/>
                  <a:gd name="connsiteY2" fmla="*/ 29988 h 37608"/>
                  <a:gd name="connsiteX3" fmla="*/ 0 w 3133541"/>
                  <a:gd name="connsiteY3" fmla="*/ 37608 h 37608"/>
                  <a:gd name="connsiteX4" fmla="*/ 449580 w 3133541"/>
                  <a:gd name="connsiteY4" fmla="*/ 7620 h 37608"/>
                  <a:gd name="connsiteX0" fmla="*/ 396968 w 3080929"/>
                  <a:gd name="connsiteY0" fmla="*/ 7620 h 29988"/>
                  <a:gd name="connsiteX1" fmla="*/ 3080929 w 3080929"/>
                  <a:gd name="connsiteY1" fmla="*/ 0 h 29988"/>
                  <a:gd name="connsiteX2" fmla="*/ 2661829 w 3080929"/>
                  <a:gd name="connsiteY2" fmla="*/ 29988 h 29988"/>
                  <a:gd name="connsiteX3" fmla="*/ 0 w 3080929"/>
                  <a:gd name="connsiteY3" fmla="*/ 8775 h 29988"/>
                  <a:gd name="connsiteX4" fmla="*/ 396968 w 3080929"/>
                  <a:gd name="connsiteY4" fmla="*/ 7620 h 29988"/>
                  <a:gd name="connsiteX0" fmla="*/ 396968 w 3278226"/>
                  <a:gd name="connsiteY0" fmla="*/ 0 h 26227"/>
                  <a:gd name="connsiteX1" fmla="*/ 3278226 w 3278226"/>
                  <a:gd name="connsiteY1" fmla="*/ 26227 h 26227"/>
                  <a:gd name="connsiteX2" fmla="*/ 2661829 w 3278226"/>
                  <a:gd name="connsiteY2" fmla="*/ 22368 h 26227"/>
                  <a:gd name="connsiteX3" fmla="*/ 0 w 3278226"/>
                  <a:gd name="connsiteY3" fmla="*/ 1155 h 26227"/>
                  <a:gd name="connsiteX4" fmla="*/ 396968 w 3278226"/>
                  <a:gd name="connsiteY4" fmla="*/ 0 h 26227"/>
                  <a:gd name="connsiteX0" fmla="*/ 396968 w 3278226"/>
                  <a:gd name="connsiteY0" fmla="*/ 0 h 29890"/>
                  <a:gd name="connsiteX1" fmla="*/ 3278226 w 3278226"/>
                  <a:gd name="connsiteY1" fmla="*/ 26227 h 29890"/>
                  <a:gd name="connsiteX2" fmla="*/ 2898585 w 3278226"/>
                  <a:gd name="connsiteY2" fmla="*/ 29890 h 29890"/>
                  <a:gd name="connsiteX3" fmla="*/ 0 w 3278226"/>
                  <a:gd name="connsiteY3" fmla="*/ 1155 h 29890"/>
                  <a:gd name="connsiteX4" fmla="*/ 396968 w 3278226"/>
                  <a:gd name="connsiteY4" fmla="*/ 0 h 2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8226" h="29890">
                    <a:moveTo>
                      <a:pt x="396968" y="0"/>
                    </a:moveTo>
                    <a:lnTo>
                      <a:pt x="3278226" y="26227"/>
                    </a:lnTo>
                    <a:lnTo>
                      <a:pt x="2898585" y="29890"/>
                    </a:lnTo>
                    <a:lnTo>
                      <a:pt x="0" y="1155"/>
                    </a:lnTo>
                    <a:lnTo>
                      <a:pt x="396968" y="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Rectangle 10">
                <a:extLst>
                  <a:ext uri="{FF2B5EF4-FFF2-40B4-BE49-F238E27FC236}">
                    <a16:creationId xmlns:a16="http://schemas.microsoft.com/office/drawing/2014/main" id="{FA25D131-A806-B2CC-F6FD-18D03B6922D8}"/>
                  </a:ext>
                </a:extLst>
              </p:cNvPr>
              <p:cNvSpPr/>
              <p:nvPr/>
            </p:nvSpPr>
            <p:spPr>
              <a:xfrm>
                <a:off x="8260394" y="899679"/>
                <a:ext cx="2746602" cy="39805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602" h="83474">
                    <a:moveTo>
                      <a:pt x="6350" y="18841"/>
                    </a:moveTo>
                    <a:lnTo>
                      <a:pt x="2727552" y="0"/>
                    </a:lnTo>
                    <a:lnTo>
                      <a:pt x="2746602" y="67495"/>
                    </a:lnTo>
                    <a:lnTo>
                      <a:pt x="0" y="83474"/>
                    </a:lnTo>
                    <a:lnTo>
                      <a:pt x="6350" y="1884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98FF837-37DF-4FF2-C8DE-C9C76AC7070D}"/>
                  </a:ext>
                </a:extLst>
              </p:cNvPr>
              <p:cNvSpPr/>
              <p:nvPr/>
            </p:nvSpPr>
            <p:spPr>
              <a:xfrm>
                <a:off x="8258915" y="1281195"/>
                <a:ext cx="169231" cy="242027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B45A957-F2D7-B749-570E-DA143A3288E2}"/>
                  </a:ext>
                </a:extLst>
              </p:cNvPr>
              <p:cNvSpPr/>
              <p:nvPr/>
            </p:nvSpPr>
            <p:spPr>
              <a:xfrm>
                <a:off x="10595814" y="899679"/>
                <a:ext cx="239105" cy="303621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40EE23-A0C3-CBC3-4071-C64CBB925178}"/>
                  </a:ext>
                </a:extLst>
              </p:cNvPr>
              <p:cNvSpPr/>
              <p:nvPr/>
            </p:nvSpPr>
            <p:spPr>
              <a:xfrm>
                <a:off x="10611589" y="884904"/>
                <a:ext cx="427703" cy="3090196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1187CB6-CBD9-FBF8-5070-15FE18060D34}"/>
                  </a:ext>
                </a:extLst>
              </p:cNvPr>
              <p:cNvSpPr/>
              <p:nvPr/>
            </p:nvSpPr>
            <p:spPr>
              <a:xfrm>
                <a:off x="9289956" y="1200611"/>
                <a:ext cx="169231" cy="25527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A059F07-0CF0-F52D-551D-976B57AED537}"/>
              </a:ext>
            </a:extLst>
          </p:cNvPr>
          <p:cNvGrpSpPr/>
          <p:nvPr/>
        </p:nvGrpSpPr>
        <p:grpSpPr>
          <a:xfrm>
            <a:off x="-2655389" y="2741368"/>
            <a:ext cx="4962168" cy="512317"/>
            <a:chOff x="62134" y="2192195"/>
            <a:chExt cx="5387049" cy="556184"/>
          </a:xfrm>
        </p:grpSpPr>
        <p:sp>
          <p:nvSpPr>
            <p:cNvPr id="153" name="Rectangle 23">
              <a:extLst>
                <a:ext uri="{FF2B5EF4-FFF2-40B4-BE49-F238E27FC236}">
                  <a16:creationId xmlns:a16="http://schemas.microsoft.com/office/drawing/2014/main" id="{48303020-D04F-5E62-B9F8-05431F000B94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EF31CDA-A14E-3B77-9F3A-F6C8DE26B2D0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ED6D3ED-348C-DFC0-850E-28010422044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2B7AA-585E-EE85-D1A7-FFC98975B8AB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DA9B9EA-B2D7-BAF8-FA2D-EF8BC7138384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A48200DB-7272-F493-EC56-3E1503F4F57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B6E9AB11-2754-2E62-BB57-08477B62899E}"/>
              </a:ext>
            </a:extLst>
          </p:cNvPr>
          <p:cNvSpPr/>
          <p:nvPr/>
        </p:nvSpPr>
        <p:spPr>
          <a:xfrm>
            <a:off x="1943447" y="4832595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B3C36BDC-B2BA-F45D-DA1C-E3E708550077}"/>
              </a:ext>
            </a:extLst>
          </p:cNvPr>
          <p:cNvGrpSpPr/>
          <p:nvPr/>
        </p:nvGrpSpPr>
        <p:grpSpPr>
          <a:xfrm flipH="1">
            <a:off x="4573650" y="3409901"/>
            <a:ext cx="2088522" cy="3176848"/>
            <a:chOff x="157619" y="7301478"/>
            <a:chExt cx="2651636" cy="4033401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8B412CC-BC9B-C901-4FED-3B056F677C81}"/>
                </a:ext>
              </a:extLst>
            </p:cNvPr>
            <p:cNvSpPr/>
            <p:nvPr/>
          </p:nvSpPr>
          <p:spPr>
            <a:xfrm rot="501063">
              <a:off x="194174" y="7301478"/>
              <a:ext cx="2536873" cy="2261468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C9DF2672-13F8-9776-60F8-FD1EC47C6489}"/>
                </a:ext>
              </a:extLst>
            </p:cNvPr>
            <p:cNvGrpSpPr/>
            <p:nvPr/>
          </p:nvGrpSpPr>
          <p:grpSpPr>
            <a:xfrm>
              <a:off x="157619" y="7374544"/>
              <a:ext cx="2651636" cy="3960335"/>
              <a:chOff x="157619" y="7374544"/>
              <a:chExt cx="2651636" cy="3960335"/>
            </a:xfrm>
          </p:grpSpPr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3463C15D-4AEA-8C6D-3A3A-1877ABC9C8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971" y="9468604"/>
                <a:ext cx="40462" cy="1807641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069273C5-BE1F-1801-0783-87E94AF5A0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1801" y="9698946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0B5378DA-53BE-4B4B-2554-C9FA904AC83C}"/>
                  </a:ext>
                </a:extLst>
              </p:cNvPr>
              <p:cNvSpPr/>
              <p:nvPr/>
            </p:nvSpPr>
            <p:spPr>
              <a:xfrm>
                <a:off x="272382" y="7684328"/>
                <a:ext cx="2536873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B1BA9C0D-872B-1732-57D5-1C97742E95C5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0" name="Rectangle: Top Corners Rounded 169">
                <a:extLst>
                  <a:ext uri="{FF2B5EF4-FFF2-40B4-BE49-F238E27FC236}">
                    <a16:creationId xmlns:a16="http://schemas.microsoft.com/office/drawing/2014/main" id="{ECFA6D5F-8F29-C4FE-4626-1C73D1B7FFC6}"/>
                  </a:ext>
                </a:extLst>
              </p:cNvPr>
              <p:cNvSpPr/>
              <p:nvPr/>
            </p:nvSpPr>
            <p:spPr>
              <a:xfrm>
                <a:off x="1649788" y="11004441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1" name="Rectangle: Top Corners Rounded 170">
                <a:extLst>
                  <a:ext uri="{FF2B5EF4-FFF2-40B4-BE49-F238E27FC236}">
                    <a16:creationId xmlns:a16="http://schemas.microsoft.com/office/drawing/2014/main" id="{B6F398A1-52DC-6EDD-70BB-C7DF61BAA023}"/>
                  </a:ext>
                </a:extLst>
              </p:cNvPr>
              <p:cNvSpPr/>
              <p:nvPr/>
            </p:nvSpPr>
            <p:spPr>
              <a:xfrm>
                <a:off x="1371705" y="1113456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C3251E71-1967-2092-17AC-15A044EA3D9C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C88DF054-E40D-C86B-1728-456ED41CEAFD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B313A1A8-20FA-F6B7-1849-948F38FF4325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45DB678D-3577-5DE7-ADB8-86FDADD48E92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645FE04F-A747-343D-4696-9BDF5B4D653F}"/>
                  </a:ext>
                </a:extLst>
              </p:cNvPr>
              <p:cNvSpPr/>
              <p:nvPr/>
            </p:nvSpPr>
            <p:spPr>
              <a:xfrm rot="21047628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A48EB123-1105-BFB5-100E-EAF5FA44AE36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pic>
        <p:nvPicPr>
          <p:cNvPr id="178" name="emojimouth">
            <a:hlinkClick r:id="" action="ppaction://media"/>
            <a:extLst>
              <a:ext uri="{FF2B5EF4-FFF2-40B4-BE49-F238E27FC236}">
                <a16:creationId xmlns:a16="http://schemas.microsoft.com/office/drawing/2014/main" id="{8112BDEE-3AD9-57AC-E0CC-FA9A95EC562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5159919" y="5086198"/>
            <a:ext cx="190713" cy="139520"/>
          </a:xfrm>
          <a:prstGeom prst="rect">
            <a:avLst/>
          </a:prstGeom>
        </p:spPr>
      </p:pic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4DA87E61-165E-28F5-DB9C-87DAD02832DD}"/>
              </a:ext>
            </a:extLst>
          </p:cNvPr>
          <p:cNvSpPr/>
          <p:nvPr/>
        </p:nvSpPr>
        <p:spPr>
          <a:xfrm rot="18394712">
            <a:off x="5478600" y="5117247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80" name="AIVoiceGenerator_com_27-12-2024T22_36_10_ Cora">
            <a:hlinkClick r:id="" action="ppaction://media"/>
            <a:extLst>
              <a:ext uri="{FF2B5EF4-FFF2-40B4-BE49-F238E27FC236}">
                <a16:creationId xmlns:a16="http://schemas.microsoft.com/office/drawing/2014/main" id="{4D581140-1326-4972-814C-ABDFB2FA2DC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80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92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7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Isosceles Triangle 180">
            <a:extLst>
              <a:ext uri="{FF2B5EF4-FFF2-40B4-BE49-F238E27FC236}">
                <a16:creationId xmlns:a16="http://schemas.microsoft.com/office/drawing/2014/main" id="{64E22DF3-8D14-A306-044B-BA43DEC45A92}"/>
              </a:ext>
            </a:extLst>
          </p:cNvPr>
          <p:cNvSpPr/>
          <p:nvPr/>
        </p:nvSpPr>
        <p:spPr>
          <a:xfrm>
            <a:off x="-2716994" y="5087459"/>
            <a:ext cx="11299848" cy="7679576"/>
          </a:xfrm>
          <a:custGeom>
            <a:avLst/>
            <a:gdLst>
              <a:gd name="connsiteX0" fmla="*/ 0 w 6784540"/>
              <a:gd name="connsiteY0" fmla="*/ 3544335 h 3544335"/>
              <a:gd name="connsiteX1" fmla="*/ 3392270 w 6784540"/>
              <a:gd name="connsiteY1" fmla="*/ 0 h 3544335"/>
              <a:gd name="connsiteX2" fmla="*/ 6784540 w 6784540"/>
              <a:gd name="connsiteY2" fmla="*/ 3544335 h 3544335"/>
              <a:gd name="connsiteX3" fmla="*/ 0 w 6784540"/>
              <a:gd name="connsiteY3" fmla="*/ 3544335 h 3544335"/>
              <a:gd name="connsiteX0" fmla="*/ 0 w 7045797"/>
              <a:gd name="connsiteY0" fmla="*/ 1088518 h 3544335"/>
              <a:gd name="connsiteX1" fmla="*/ 3653527 w 7045797"/>
              <a:gd name="connsiteY1" fmla="*/ 0 h 3544335"/>
              <a:gd name="connsiteX2" fmla="*/ 7045797 w 7045797"/>
              <a:gd name="connsiteY2" fmla="*/ 3544335 h 3544335"/>
              <a:gd name="connsiteX3" fmla="*/ 0 w 7045797"/>
              <a:gd name="connsiteY3" fmla="*/ 1088518 h 3544335"/>
              <a:gd name="connsiteX0" fmla="*/ 0 w 8587214"/>
              <a:gd name="connsiteY0" fmla="*/ 1088518 h 1532655"/>
              <a:gd name="connsiteX1" fmla="*/ 3653527 w 8587214"/>
              <a:gd name="connsiteY1" fmla="*/ 0 h 1532655"/>
              <a:gd name="connsiteX2" fmla="*/ 8587214 w 8587214"/>
              <a:gd name="connsiteY2" fmla="*/ 1532655 h 1532655"/>
              <a:gd name="connsiteX3" fmla="*/ 0 w 8587214"/>
              <a:gd name="connsiteY3" fmla="*/ 1088518 h 1532655"/>
              <a:gd name="connsiteX0" fmla="*/ 0 w 8587214"/>
              <a:gd name="connsiteY0" fmla="*/ 775010 h 1219147"/>
              <a:gd name="connsiteX1" fmla="*/ 3653527 w 8587214"/>
              <a:gd name="connsiteY1" fmla="*/ 0 h 1219147"/>
              <a:gd name="connsiteX2" fmla="*/ 8587214 w 8587214"/>
              <a:gd name="connsiteY2" fmla="*/ 1219147 h 1219147"/>
              <a:gd name="connsiteX3" fmla="*/ 0 w 8587214"/>
              <a:gd name="connsiteY3" fmla="*/ 775010 h 1219147"/>
              <a:gd name="connsiteX0" fmla="*/ 0 w 8639466"/>
              <a:gd name="connsiteY0" fmla="*/ 775010 h 1088519"/>
              <a:gd name="connsiteX1" fmla="*/ 3653527 w 8639466"/>
              <a:gd name="connsiteY1" fmla="*/ 0 h 1088519"/>
              <a:gd name="connsiteX2" fmla="*/ 8639466 w 8639466"/>
              <a:gd name="connsiteY2" fmla="*/ 1088519 h 1088519"/>
              <a:gd name="connsiteX3" fmla="*/ 0 w 8639466"/>
              <a:gd name="connsiteY3" fmla="*/ 775010 h 1088519"/>
              <a:gd name="connsiteX0" fmla="*/ 0 w 8639466"/>
              <a:gd name="connsiteY0" fmla="*/ 513753 h 827262"/>
              <a:gd name="connsiteX1" fmla="*/ 3679653 w 8639466"/>
              <a:gd name="connsiteY1" fmla="*/ 0 h 827262"/>
              <a:gd name="connsiteX2" fmla="*/ 8639466 w 8639466"/>
              <a:gd name="connsiteY2" fmla="*/ 827262 h 827262"/>
              <a:gd name="connsiteX3" fmla="*/ 0 w 8639466"/>
              <a:gd name="connsiteY3" fmla="*/ 513753 h 827262"/>
              <a:gd name="connsiteX0" fmla="*/ 0 w 8639466"/>
              <a:gd name="connsiteY0" fmla="*/ 564279 h 877788"/>
              <a:gd name="connsiteX1" fmla="*/ 3679653 w 8639466"/>
              <a:gd name="connsiteY1" fmla="*/ 50526 h 877788"/>
              <a:gd name="connsiteX2" fmla="*/ 8639466 w 8639466"/>
              <a:gd name="connsiteY2" fmla="*/ 877788 h 877788"/>
              <a:gd name="connsiteX3" fmla="*/ 0 w 8639466"/>
              <a:gd name="connsiteY3" fmla="*/ 564279 h 877788"/>
              <a:gd name="connsiteX0" fmla="*/ 0 w 8639466"/>
              <a:gd name="connsiteY0" fmla="*/ 564279 h 1008417"/>
              <a:gd name="connsiteX1" fmla="*/ 3679653 w 8639466"/>
              <a:gd name="connsiteY1" fmla="*/ 50526 h 1008417"/>
              <a:gd name="connsiteX2" fmla="*/ 8639466 w 8639466"/>
              <a:gd name="connsiteY2" fmla="*/ 1008417 h 1008417"/>
              <a:gd name="connsiteX3" fmla="*/ 0 w 8639466"/>
              <a:gd name="connsiteY3" fmla="*/ 564279 h 1008417"/>
              <a:gd name="connsiteX0" fmla="*/ 0 w 8639466"/>
              <a:gd name="connsiteY0" fmla="*/ 564279 h 6928948"/>
              <a:gd name="connsiteX1" fmla="*/ 3679653 w 8639466"/>
              <a:gd name="connsiteY1" fmla="*/ 50526 h 6928948"/>
              <a:gd name="connsiteX2" fmla="*/ 8639466 w 8639466"/>
              <a:gd name="connsiteY2" fmla="*/ 1008417 h 6928948"/>
              <a:gd name="connsiteX3" fmla="*/ 4158077 w 8639466"/>
              <a:gd name="connsiteY3" fmla="*/ 6927946 h 6928948"/>
              <a:gd name="connsiteX4" fmla="*/ 0 w 8639466"/>
              <a:gd name="connsiteY4" fmla="*/ 564279 h 6928948"/>
              <a:gd name="connsiteX0" fmla="*/ 0 w 9449091"/>
              <a:gd name="connsiteY0" fmla="*/ 564279 h 7145154"/>
              <a:gd name="connsiteX1" fmla="*/ 3679653 w 9449091"/>
              <a:gd name="connsiteY1" fmla="*/ 50526 h 7145154"/>
              <a:gd name="connsiteX2" fmla="*/ 8639466 w 9449091"/>
              <a:gd name="connsiteY2" fmla="*/ 1008417 h 7145154"/>
              <a:gd name="connsiteX3" fmla="*/ 4158077 w 9449091"/>
              <a:gd name="connsiteY3" fmla="*/ 6927946 h 7145154"/>
              <a:gd name="connsiteX4" fmla="*/ 0 w 9449091"/>
              <a:gd name="connsiteY4" fmla="*/ 564279 h 7145154"/>
              <a:gd name="connsiteX0" fmla="*/ 432046 w 9881137"/>
              <a:gd name="connsiteY0" fmla="*/ 564279 h 7145154"/>
              <a:gd name="connsiteX1" fmla="*/ 4111699 w 9881137"/>
              <a:gd name="connsiteY1" fmla="*/ 50526 h 7145154"/>
              <a:gd name="connsiteX2" fmla="*/ 9071512 w 9881137"/>
              <a:gd name="connsiteY2" fmla="*/ 1008417 h 7145154"/>
              <a:gd name="connsiteX3" fmla="*/ 4590123 w 9881137"/>
              <a:gd name="connsiteY3" fmla="*/ 6927946 h 7145154"/>
              <a:gd name="connsiteX4" fmla="*/ 432046 w 9881137"/>
              <a:gd name="connsiteY4" fmla="*/ 564279 h 7145154"/>
              <a:gd name="connsiteX0" fmla="*/ 608504 w 10057595"/>
              <a:gd name="connsiteY0" fmla="*/ 564279 h 7383436"/>
              <a:gd name="connsiteX1" fmla="*/ 4288157 w 10057595"/>
              <a:gd name="connsiteY1" fmla="*/ 50526 h 7383436"/>
              <a:gd name="connsiteX2" fmla="*/ 9247970 w 10057595"/>
              <a:gd name="connsiteY2" fmla="*/ 1008417 h 7383436"/>
              <a:gd name="connsiteX3" fmla="*/ 4766581 w 10057595"/>
              <a:gd name="connsiteY3" fmla="*/ 6927946 h 7383436"/>
              <a:gd name="connsiteX4" fmla="*/ 608504 w 10057595"/>
              <a:gd name="connsiteY4" fmla="*/ 564279 h 7383436"/>
              <a:gd name="connsiteX0" fmla="*/ 608504 w 10057595"/>
              <a:gd name="connsiteY0" fmla="*/ 564279 h 7552394"/>
              <a:gd name="connsiteX1" fmla="*/ 4288157 w 10057595"/>
              <a:gd name="connsiteY1" fmla="*/ 50526 h 7552394"/>
              <a:gd name="connsiteX2" fmla="*/ 9247970 w 10057595"/>
              <a:gd name="connsiteY2" fmla="*/ 1008417 h 7552394"/>
              <a:gd name="connsiteX3" fmla="*/ 4766581 w 10057595"/>
              <a:gd name="connsiteY3" fmla="*/ 7136952 h 7552394"/>
              <a:gd name="connsiteX4" fmla="*/ 608504 w 10057595"/>
              <a:gd name="connsiteY4" fmla="*/ 564279 h 7552394"/>
              <a:gd name="connsiteX0" fmla="*/ 466094 w 11299848"/>
              <a:gd name="connsiteY0" fmla="*/ 70314 h 7679576"/>
              <a:gd name="connsiteX1" fmla="*/ 5530410 w 11299848"/>
              <a:gd name="connsiteY1" fmla="*/ 288081 h 7679576"/>
              <a:gd name="connsiteX2" fmla="*/ 10490223 w 11299848"/>
              <a:gd name="connsiteY2" fmla="*/ 1245972 h 7679576"/>
              <a:gd name="connsiteX3" fmla="*/ 6008834 w 11299848"/>
              <a:gd name="connsiteY3" fmla="*/ 7374507 h 7679576"/>
              <a:gd name="connsiteX4" fmla="*/ 466094 w 11299848"/>
              <a:gd name="connsiteY4" fmla="*/ 70314 h 767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9848" h="7679576">
                <a:moveTo>
                  <a:pt x="466094" y="70314"/>
                </a:moveTo>
                <a:cubicBezTo>
                  <a:pt x="1692645" y="-100937"/>
                  <a:pt x="2893070" y="67447"/>
                  <a:pt x="5530410" y="288081"/>
                </a:cubicBezTo>
                <a:lnTo>
                  <a:pt x="10490223" y="1245972"/>
                </a:lnTo>
                <a:cubicBezTo>
                  <a:pt x="13420381" y="8940680"/>
                  <a:pt x="7572299" y="7465262"/>
                  <a:pt x="6008834" y="7374507"/>
                </a:cubicBezTo>
                <a:cubicBezTo>
                  <a:pt x="2663379" y="8205491"/>
                  <a:pt x="-1387469" y="7808565"/>
                  <a:pt x="466094" y="70314"/>
                </a:cubicBezTo>
                <a:close/>
              </a:path>
            </a:pathLst>
          </a:custGeom>
          <a:solidFill>
            <a:srgbClr val="A69F97"/>
          </a:solidFill>
          <a:ln>
            <a:solidFill>
              <a:srgbClr val="A69F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AECA39-3871-411E-ECEA-660EB8FE0EC0}"/>
              </a:ext>
            </a:extLst>
          </p:cNvPr>
          <p:cNvGrpSpPr/>
          <p:nvPr/>
        </p:nvGrpSpPr>
        <p:grpSpPr>
          <a:xfrm>
            <a:off x="-2771695" y="3628679"/>
            <a:ext cx="5267597" cy="2382841"/>
            <a:chOff x="0" y="3622643"/>
            <a:chExt cx="5718630" cy="2586869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id="{F1B88508-7914-ECFE-2E09-C5584BD5AA9D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9">
              <a:extLst>
                <a:ext uri="{FF2B5EF4-FFF2-40B4-BE49-F238E27FC236}">
                  <a16:creationId xmlns:a16="http://schemas.microsoft.com/office/drawing/2014/main" id="{0C0AACA5-E648-2641-C758-9FA1A9177069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E738B726-25CD-C323-6958-5C71D6BF4E76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459907D7-DFAB-A653-EBA1-F3C9619F23B3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DC8C4858-5E13-C9B9-9B42-A72A5040C4A6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4B2524A1-4B35-DFDD-8189-B283B49D615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1">
              <a:extLst>
                <a:ext uri="{FF2B5EF4-FFF2-40B4-BE49-F238E27FC236}">
                  <a16:creationId xmlns:a16="http://schemas.microsoft.com/office/drawing/2014/main" id="{9E57B6A8-EA7D-F455-0448-BC7F1E05A39B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124F3246-8C0A-4CBA-9C10-F43F8AA7DC3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3B2C96-6ECC-9CFC-1E5A-C0FECFD30507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8A905-F929-9C3B-6D7D-4A54B1A4E3B5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F63B91-31ED-B56D-DB37-4B563B075CB4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56769D-4A77-6847-A904-61337F806B78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53">
              <a:extLst>
                <a:ext uri="{FF2B5EF4-FFF2-40B4-BE49-F238E27FC236}">
                  <a16:creationId xmlns:a16="http://schemas.microsoft.com/office/drawing/2014/main" id="{FFD316C9-4573-ACD0-D07F-59C14403FF37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53">
              <a:extLst>
                <a:ext uri="{FF2B5EF4-FFF2-40B4-BE49-F238E27FC236}">
                  <a16:creationId xmlns:a16="http://schemas.microsoft.com/office/drawing/2014/main" id="{DA6A354F-B268-8281-8757-3185DC3B201A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5DD439-E058-DDD5-4A3A-A32F00B446CE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39C899-4CCC-9569-C3E7-98464EFAFB7F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8888F7-7F50-AE91-7F6B-3369A658074E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C803FC-AAEA-2FC1-FCF3-84748801441F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1F19F9-6CC4-6016-C04E-5B1DFFB3383F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92ACC8-9449-FD0B-3F0D-83DB1C99DD07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B5F485F-FE29-CCA6-6348-D4FE3D17C579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14143D-99EC-A873-94CE-E28BEEF3A8E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543FD4-12C1-7847-901C-335A20AB174E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F6C6BC-DCA9-CC28-04F9-96741600B59F}"/>
              </a:ext>
            </a:extLst>
          </p:cNvPr>
          <p:cNvGrpSpPr/>
          <p:nvPr/>
        </p:nvGrpSpPr>
        <p:grpSpPr>
          <a:xfrm flipH="1">
            <a:off x="992777" y="3780007"/>
            <a:ext cx="1632071" cy="2390155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37D53F-5744-F7C7-6695-0ECB14E15FF7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411AEF-BB63-C661-6DEC-9BB90712E932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FADC22E-5E24-CE62-C60B-90E3CD9C280C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3E97F03-F6A6-838D-F2F8-714E6B42126B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16F4279-BE9B-45BE-2624-D28DBCB96237}"/>
                    </a:ext>
                  </a:extLst>
                </p:cNvPr>
                <p:cNvCxnSpPr>
                  <a:cxnSpLocks/>
                  <a:endCxn id="39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9BCF593-1DD4-FF8E-F26E-374A277CAE07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F6B4BF42-BB72-28B8-A3FA-906E7DFEB0E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6AAB49C9-B9EA-A820-2B48-D3FF37A885F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0460DCA6-D6EE-FF9C-6051-63ADEF7810B5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CBC8F7F-290C-A353-69E6-14C0F8A80AE0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2096838-6F0D-9F3C-EDB1-E34867464AA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8C36BFD-253B-7B30-8C08-C805C51EF19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1C51F6E-73E3-E944-1D2A-419BC5BDF1F7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86E0BA05-E708-D374-5AD7-4FE6B1D40460}"/>
                    </a:ext>
                  </a:extLst>
                </p:cNvPr>
                <p:cNvCxnSpPr>
                  <a:cxnSpLocks/>
                  <a:endCxn id="46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6" name="Rectangle: Top Corners Rounded 45">
                  <a:extLst>
                    <a:ext uri="{FF2B5EF4-FFF2-40B4-BE49-F238E27FC236}">
                      <a16:creationId xmlns:a16="http://schemas.microsoft.com/office/drawing/2014/main" id="{25DFFAF2-7D9D-395F-22A7-5E74D231848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AD1356-410E-B91C-C583-8A87C2667E5F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4C477B6-6830-56BB-4D45-E9DAB7F40329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B5BF324-E1BA-5188-4E0D-073EBC3C5ECD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8F3A21-6A89-8F9C-8A0D-B9CAAB96333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018F2B-BAD9-D521-8CDB-B2CF26035DC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A56015-B5AA-FB6D-26BC-4110A6783954}"/>
              </a:ext>
            </a:extLst>
          </p:cNvPr>
          <p:cNvGrpSpPr/>
          <p:nvPr/>
        </p:nvGrpSpPr>
        <p:grpSpPr>
          <a:xfrm>
            <a:off x="287821" y="4973562"/>
            <a:ext cx="4021555" cy="2250015"/>
            <a:chOff x="3467682" y="4521024"/>
            <a:chExt cx="4365897" cy="244267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FD26C68-2776-CE99-A802-8A8F6AF633FD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69C2D9C-9691-496E-1331-4A7864D2FE05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66">
                <a:extLst>
                  <a:ext uri="{FF2B5EF4-FFF2-40B4-BE49-F238E27FC236}">
                    <a16:creationId xmlns:a16="http://schemas.microsoft.com/office/drawing/2014/main" id="{6DB3C41B-3818-A6D3-C1B0-A14CF6FB918B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66">
                <a:extLst>
                  <a:ext uri="{FF2B5EF4-FFF2-40B4-BE49-F238E27FC236}">
                    <a16:creationId xmlns:a16="http://schemas.microsoft.com/office/drawing/2014/main" id="{15537CEE-4320-B588-5213-69A5E6B5D6A2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68">
                <a:extLst>
                  <a:ext uri="{FF2B5EF4-FFF2-40B4-BE49-F238E27FC236}">
                    <a16:creationId xmlns:a16="http://schemas.microsoft.com/office/drawing/2014/main" id="{79455DD9-BA22-432C-B8A2-C7B7D8A5C141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78E98FC1-76FC-AB63-C3EF-2783BA138053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69">
                <a:extLst>
                  <a:ext uri="{FF2B5EF4-FFF2-40B4-BE49-F238E27FC236}">
                    <a16:creationId xmlns:a16="http://schemas.microsoft.com/office/drawing/2014/main" id="{1E1BA2E0-540D-D39E-7609-0CBC53181E6D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D72F23-A165-6D64-AA25-08FF3179652D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53" name="Rectangle 75">
                <a:extLst>
                  <a:ext uri="{FF2B5EF4-FFF2-40B4-BE49-F238E27FC236}">
                    <a16:creationId xmlns:a16="http://schemas.microsoft.com/office/drawing/2014/main" id="{D8582E8A-9042-D958-1D85-CB511716C028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74">
                <a:extLst>
                  <a:ext uri="{FF2B5EF4-FFF2-40B4-BE49-F238E27FC236}">
                    <a16:creationId xmlns:a16="http://schemas.microsoft.com/office/drawing/2014/main" id="{FB708FE3-D4CA-4EC0-1E21-77C12FF2ED72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D43F15C-47D1-80FB-6409-94E0712F7A77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C1DF19-808B-121A-4CB3-C6C34ADCB2EC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D5FCEC-15DB-189B-A2BC-6AA77BA6688F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2A2CD5-0A7A-A2E5-2D6A-37128B743285}"/>
              </a:ext>
            </a:extLst>
          </p:cNvPr>
          <p:cNvGrpSpPr/>
          <p:nvPr/>
        </p:nvGrpSpPr>
        <p:grpSpPr>
          <a:xfrm>
            <a:off x="3212560" y="1363125"/>
            <a:ext cx="2937342" cy="2864047"/>
            <a:chOff x="3212560" y="1363125"/>
            <a:chExt cx="2937342" cy="2864047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A05C95-3416-76B7-CA74-C6735A8FDCC0}"/>
                </a:ext>
              </a:extLst>
            </p:cNvPr>
            <p:cNvGrpSpPr/>
            <p:nvPr/>
          </p:nvGrpSpPr>
          <p:grpSpPr>
            <a:xfrm>
              <a:off x="3742357" y="2885796"/>
              <a:ext cx="753152" cy="1069262"/>
              <a:chOff x="33241" y="1503719"/>
              <a:chExt cx="2006718" cy="2848969"/>
            </a:xfrm>
          </p:grpSpPr>
          <p:sp>
            <p:nvSpPr>
              <p:cNvPr id="62" name="Cloud 61">
                <a:extLst>
                  <a:ext uri="{FF2B5EF4-FFF2-40B4-BE49-F238E27FC236}">
                    <a16:creationId xmlns:a16="http://schemas.microsoft.com/office/drawing/2014/main" id="{D361F40E-F1E2-551E-CBEC-440664A12E4E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DF453457-79E8-FB92-E050-DD1D7552540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Cloud 63">
                <a:extLst>
                  <a:ext uri="{FF2B5EF4-FFF2-40B4-BE49-F238E27FC236}">
                    <a16:creationId xmlns:a16="http://schemas.microsoft.com/office/drawing/2014/main" id="{D29BE771-489C-39BC-06F3-7FCA6F9EB072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Cloud 64">
                <a:extLst>
                  <a:ext uri="{FF2B5EF4-FFF2-40B4-BE49-F238E27FC236}">
                    <a16:creationId xmlns:a16="http://schemas.microsoft.com/office/drawing/2014/main" id="{1560EC49-6636-A6C8-ED60-132CBAC1252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Cloud 65">
                <a:extLst>
                  <a:ext uri="{FF2B5EF4-FFF2-40B4-BE49-F238E27FC236}">
                    <a16:creationId xmlns:a16="http://schemas.microsoft.com/office/drawing/2014/main" id="{0C6DE5CE-10F6-2813-A3D9-65DE3606466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B1BB49A-1B55-02D0-277B-65052FCD091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C045D4C5-B0D7-FBCE-1971-528383315BDF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3" name="Flowchart: Decision 212">
                    <a:extLst>
                      <a:ext uri="{FF2B5EF4-FFF2-40B4-BE49-F238E27FC236}">
                        <a16:creationId xmlns:a16="http://schemas.microsoft.com/office/drawing/2014/main" id="{30864453-75FB-D2D5-1A38-BAB9F67A90A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20DF431E-768B-3CB0-B915-3787D1341D45}"/>
                      </a:ext>
                    </a:extLst>
                  </p:cNvPr>
                  <p:cNvCxnSpPr>
                    <a:cxnSpLocks/>
                    <a:stCxn id="113" idx="0"/>
                    <a:endCxn id="11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1EB79C3-1DB2-16D9-A296-E5C490FA136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99D61734-7AFF-F691-CE5F-F1498691D78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26BACFE-4396-26FB-54DE-4DD2C6FAC8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D1DC760-9E02-B7E9-FEBE-2F947B96C2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824620-754C-24DE-1E28-E47172FF8C94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A9A18B1-3C1C-9A21-E697-849755228A4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6" name="Flowchart: Decision 212">
                    <a:extLst>
                      <a:ext uri="{FF2B5EF4-FFF2-40B4-BE49-F238E27FC236}">
                        <a16:creationId xmlns:a16="http://schemas.microsoft.com/office/drawing/2014/main" id="{28FEB22E-A518-8723-E39D-6DB10813B5B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CF669DBD-28C2-33A1-741D-9C0E48A7F568}"/>
                      </a:ext>
                    </a:extLst>
                  </p:cNvPr>
                  <p:cNvCxnSpPr>
                    <a:cxnSpLocks/>
                    <a:stCxn id="106" idx="0"/>
                    <a:endCxn id="10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BEC00AF-8D03-6CCC-045F-4AF778F931C6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EF0F94A-E704-E8B9-1627-837921AE42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7609C1E7-1327-C208-F5EF-17958BA312C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5F898DC4-76B2-9884-8A04-0CA0908B10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6B478743-E3A5-DAAA-38A3-2ECCD247EFF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41266215-C25B-B279-75E6-D69F71E8AB5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9" name="Flowchart: Decision 212">
                    <a:extLst>
                      <a:ext uri="{FF2B5EF4-FFF2-40B4-BE49-F238E27FC236}">
                        <a16:creationId xmlns:a16="http://schemas.microsoft.com/office/drawing/2014/main" id="{138F1DF0-EEF2-09C5-D571-EC53731ED0D7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0FD339AA-2280-0DC8-456E-59E8204BE7C2}"/>
                      </a:ext>
                    </a:extLst>
                  </p:cNvPr>
                  <p:cNvCxnSpPr>
                    <a:cxnSpLocks/>
                    <a:stCxn id="99" idx="0"/>
                    <a:endCxn id="9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CD80ACBA-65BC-3BCA-084C-6050FA19FF1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E1E97D0-7306-B6C1-3895-906E37E44CE7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E1485D7-E765-D5F5-6586-84266A95A9E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F041A43-16AC-CCC7-272A-EE96E499FB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4A9C2C2-B8B1-8D9A-EA63-F54ABDC34B98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BCDDA3-6319-445A-CB15-B7E6DE46A2A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2" name="Flowchart: Decision 212">
                    <a:extLst>
                      <a:ext uri="{FF2B5EF4-FFF2-40B4-BE49-F238E27FC236}">
                        <a16:creationId xmlns:a16="http://schemas.microsoft.com/office/drawing/2014/main" id="{E041A828-827C-CF9E-D8FF-22DDEAB23E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8E47D6F1-5F30-80FD-9426-98BE41EFEDED}"/>
                      </a:ext>
                    </a:extLst>
                  </p:cNvPr>
                  <p:cNvCxnSpPr>
                    <a:cxnSpLocks/>
                    <a:stCxn id="92" idx="0"/>
                    <a:endCxn id="9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F032C0E-81EA-1282-0DFF-9F58C35603E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8D736DB1-2FC0-AD22-C599-DE50151E858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45B1E4-B101-C69E-150E-2D9C4F0B32A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86D01-EA02-3B67-72AA-8CDCA62DD0E9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DE7C63D7-117B-D3DC-911A-8DCA12515E1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723EBF-9FD9-99A2-C991-914164FDFA3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5" name="Flowchart: Decision 212">
                    <a:extLst>
                      <a:ext uri="{FF2B5EF4-FFF2-40B4-BE49-F238E27FC236}">
                        <a16:creationId xmlns:a16="http://schemas.microsoft.com/office/drawing/2014/main" id="{3C19078E-E0F4-5639-070B-3B57829D3E4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DD0C690-83EA-A20E-1636-74F208D51D8A}"/>
                      </a:ext>
                    </a:extLst>
                  </p:cNvPr>
                  <p:cNvCxnSpPr>
                    <a:cxnSpLocks/>
                    <a:stCxn id="85" idx="0"/>
                    <a:endCxn id="8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CDC0F41B-ED96-1C36-8BA6-0AE6C6CB06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CFEDBB8C-CB81-335F-BA1F-42284E276B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083E7EB-1060-7BC3-43FD-E54DC079784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4C8968A2-BE2D-B90A-B206-02740980175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836C1E2E-ACFA-9ACD-E46B-05DBDF98CB5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7F9CFEE-E9EC-939F-87F5-08C74FFDBC1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8" name="Flowchart: Decision 212">
                    <a:extLst>
                      <a:ext uri="{FF2B5EF4-FFF2-40B4-BE49-F238E27FC236}">
                        <a16:creationId xmlns:a16="http://schemas.microsoft.com/office/drawing/2014/main" id="{D98DD2CC-0D23-E7A8-AF17-69AE9BFE7E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9021E6C2-D5F8-BC39-57CA-9770A528F5D7}"/>
                      </a:ext>
                    </a:extLst>
                  </p:cNvPr>
                  <p:cNvCxnSpPr>
                    <a:cxnSpLocks/>
                    <a:stCxn id="78" idx="0"/>
                    <a:endCxn id="7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4FCF414F-CF26-9A2C-0B8D-C3A53CB7A79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ACDFF0D-0CA3-4FFA-7E94-3AA1E6EB0C1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7AD74D6-2B38-4A49-3C1C-3091FB1179C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BCA068EF-3F3D-1075-37BE-EBE90FCF4D2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5" name="Cloud 114">
              <a:extLst>
                <a:ext uri="{FF2B5EF4-FFF2-40B4-BE49-F238E27FC236}">
                  <a16:creationId xmlns:a16="http://schemas.microsoft.com/office/drawing/2014/main" id="{9D1FBBC8-34DE-D6AD-D4BD-768DD7521D15}"/>
                </a:ext>
              </a:extLst>
            </p:cNvPr>
            <p:cNvSpPr/>
            <p:nvPr/>
          </p:nvSpPr>
          <p:spPr>
            <a:xfrm>
              <a:off x="4932194" y="1945137"/>
              <a:ext cx="776220" cy="321035"/>
            </a:xfrm>
            <a:prstGeom prst="cloud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Sun 115">
              <a:extLst>
                <a:ext uri="{FF2B5EF4-FFF2-40B4-BE49-F238E27FC236}">
                  <a16:creationId xmlns:a16="http://schemas.microsoft.com/office/drawing/2014/main" id="{15A6C5AC-CF91-F727-1ADA-B26302D37F98}"/>
                </a:ext>
              </a:extLst>
            </p:cNvPr>
            <p:cNvSpPr/>
            <p:nvPr/>
          </p:nvSpPr>
          <p:spPr>
            <a:xfrm>
              <a:off x="3680596" y="1626461"/>
              <a:ext cx="669085" cy="669085"/>
            </a:xfrm>
            <a:prstGeom prst="sun">
              <a:avLst>
                <a:gd name="adj" fmla="val 30889"/>
              </a:avLst>
            </a:prstGeom>
            <a:solidFill>
              <a:srgbClr val="FFC000">
                <a:lumMod val="60000"/>
                <a:lumOff val="40000"/>
              </a:srgb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>
              <a:glow rad="25400">
                <a:srgbClr val="FFC000"/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F781D470-DF9C-A5D9-391A-96FB86C26CC3}"/>
                </a:ext>
              </a:extLst>
            </p:cNvPr>
            <p:cNvGrpSpPr/>
            <p:nvPr/>
          </p:nvGrpSpPr>
          <p:grpSpPr>
            <a:xfrm>
              <a:off x="5342869" y="2656266"/>
              <a:ext cx="202655" cy="169605"/>
              <a:chOff x="5321614" y="2760725"/>
              <a:chExt cx="1538280" cy="1287414"/>
            </a:xfrm>
            <a:gradFill>
              <a:gsLst>
                <a:gs pos="0">
                  <a:srgbClr val="4472C4">
                    <a:lumMod val="20000"/>
                    <a:lumOff val="80000"/>
                  </a:srgbClr>
                </a:gs>
                <a:gs pos="69000">
                  <a:srgbClr val="4472C4">
                    <a:lumMod val="20000"/>
                    <a:lumOff val="80000"/>
                  </a:srgbClr>
                </a:gs>
                <a:gs pos="46000">
                  <a:srgbClr val="FFC000">
                    <a:lumMod val="75000"/>
                  </a:srgbClr>
                </a:gs>
                <a:gs pos="89381">
                  <a:srgbClr val="E7E6E6"/>
                </a:gs>
                <a:gs pos="23000">
                  <a:srgbClr val="70AD47">
                    <a:lumMod val="75000"/>
                  </a:srgbClr>
                </a:gs>
              </a:gsLst>
              <a:lin ang="7800000" scaled="0"/>
            </a:gra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2A3428D-45A3-F5A6-3D84-44075714C00D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9E6EAC2-BF7D-B9CD-F31A-378770E37D83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DD03998-8D15-5B07-01C3-559892D57BAE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F8F1348-A351-5D88-707A-44BFA5E62C8F}"/>
                  </a:ext>
                </a:extLst>
              </p:cNvPr>
              <p:cNvCxnSpPr>
                <a:cxnSpLocks/>
                <a:stCxn id="120" idx="2"/>
                <a:endCxn id="120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 w="6350" cap="flat" cmpd="sng" algn="ctr">
                <a:solidFill>
                  <a:srgbClr val="C3B4A9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79EBD445-9D09-5A78-B279-9BD1C596394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642D1D1B-CC8F-F036-4F25-5D9241A37782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94B0F85D-981B-DC22-53B9-983CA7DAC50C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C60277F-3D08-E25D-9D79-A8A042BFE5C7}"/>
                </a:ext>
              </a:extLst>
            </p:cNvPr>
            <p:cNvGrpSpPr/>
            <p:nvPr/>
          </p:nvGrpSpPr>
          <p:grpSpPr>
            <a:xfrm>
              <a:off x="3212560" y="1363125"/>
              <a:ext cx="2937342" cy="2864047"/>
              <a:chOff x="7890387" y="884904"/>
              <a:chExt cx="3188849" cy="3109278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D3C13F6-6ECF-B357-0619-024C4C103240}"/>
                  </a:ext>
                </a:extLst>
              </p:cNvPr>
              <p:cNvSpPr/>
              <p:nvPr/>
            </p:nvSpPr>
            <p:spPr>
              <a:xfrm>
                <a:off x="9327359" y="1266825"/>
                <a:ext cx="169231" cy="2552700"/>
              </a:xfrm>
              <a:prstGeom prst="rect">
                <a:avLst/>
              </a:prstGeom>
              <a:solidFill>
                <a:srgbClr val="E7E6E6">
                  <a:lumMod val="75000"/>
                </a:srgbClr>
              </a:solidFill>
              <a:ln w="12700" cap="flat" cmpd="sng" algn="ctr">
                <a:solidFill>
                  <a:srgbClr val="E7E6E6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Rectangle 10">
                <a:extLst>
                  <a:ext uri="{FF2B5EF4-FFF2-40B4-BE49-F238E27FC236}">
                    <a16:creationId xmlns:a16="http://schemas.microsoft.com/office/drawing/2014/main" id="{2E16628E-AAEA-BA34-6E27-DF0A140E497A}"/>
                  </a:ext>
                </a:extLst>
              </p:cNvPr>
              <p:cNvSpPr/>
              <p:nvPr/>
            </p:nvSpPr>
            <p:spPr>
              <a:xfrm>
                <a:off x="8408861" y="3409141"/>
                <a:ext cx="2530702" cy="54633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  <a:gd name="connsiteX0" fmla="*/ 6350 w 2727552"/>
                  <a:gd name="connsiteY0" fmla="*/ 18841 h 135408"/>
                  <a:gd name="connsiteX1" fmla="*/ 2727552 w 2727552"/>
                  <a:gd name="connsiteY1" fmla="*/ 0 h 135408"/>
                  <a:gd name="connsiteX2" fmla="*/ 2603727 w 2727552"/>
                  <a:gd name="connsiteY2" fmla="*/ 135408 h 135408"/>
                  <a:gd name="connsiteX3" fmla="*/ 0 w 2727552"/>
                  <a:gd name="connsiteY3" fmla="*/ 83474 h 135408"/>
                  <a:gd name="connsiteX4" fmla="*/ 6350 w 2727552"/>
                  <a:gd name="connsiteY4" fmla="*/ 18841 h 135408"/>
                  <a:gd name="connsiteX0" fmla="*/ 6350 w 2641827"/>
                  <a:gd name="connsiteY0" fmla="*/ 0 h 116567"/>
                  <a:gd name="connsiteX1" fmla="*/ 2641827 w 2641827"/>
                  <a:gd name="connsiteY1" fmla="*/ 51069 h 116567"/>
                  <a:gd name="connsiteX2" fmla="*/ 2603727 w 2641827"/>
                  <a:gd name="connsiteY2" fmla="*/ 116567 h 116567"/>
                  <a:gd name="connsiteX3" fmla="*/ 0 w 2641827"/>
                  <a:gd name="connsiteY3" fmla="*/ 64633 h 116567"/>
                  <a:gd name="connsiteX4" fmla="*/ 6350 w 2641827"/>
                  <a:gd name="connsiteY4" fmla="*/ 0 h 116567"/>
                  <a:gd name="connsiteX0" fmla="*/ 6350 w 2708502"/>
                  <a:gd name="connsiteY0" fmla="*/ 0 h 118564"/>
                  <a:gd name="connsiteX1" fmla="*/ 2641827 w 2708502"/>
                  <a:gd name="connsiteY1" fmla="*/ 51069 h 118564"/>
                  <a:gd name="connsiteX2" fmla="*/ 2708502 w 2708502"/>
                  <a:gd name="connsiteY2" fmla="*/ 118564 h 118564"/>
                  <a:gd name="connsiteX3" fmla="*/ 0 w 2708502"/>
                  <a:gd name="connsiteY3" fmla="*/ 64633 h 118564"/>
                  <a:gd name="connsiteX4" fmla="*/ 6350 w 2708502"/>
                  <a:gd name="connsiteY4" fmla="*/ 0 h 118564"/>
                  <a:gd name="connsiteX0" fmla="*/ 6350 w 2641827"/>
                  <a:gd name="connsiteY0" fmla="*/ 0 h 120561"/>
                  <a:gd name="connsiteX1" fmla="*/ 2641827 w 2641827"/>
                  <a:gd name="connsiteY1" fmla="*/ 51069 h 120561"/>
                  <a:gd name="connsiteX2" fmla="*/ 2565627 w 2641827"/>
                  <a:gd name="connsiteY2" fmla="*/ 120561 h 120561"/>
                  <a:gd name="connsiteX3" fmla="*/ 0 w 2641827"/>
                  <a:gd name="connsiteY3" fmla="*/ 64633 h 120561"/>
                  <a:gd name="connsiteX4" fmla="*/ 6350 w 2641827"/>
                  <a:gd name="connsiteY4" fmla="*/ 0 h 120561"/>
                  <a:gd name="connsiteX0" fmla="*/ 6350 w 2565627"/>
                  <a:gd name="connsiteY0" fmla="*/ 0 h 120561"/>
                  <a:gd name="connsiteX1" fmla="*/ 2546577 w 2565627"/>
                  <a:gd name="connsiteY1" fmla="*/ 53066 h 120561"/>
                  <a:gd name="connsiteX2" fmla="*/ 2565627 w 2565627"/>
                  <a:gd name="connsiteY2" fmla="*/ 120561 h 120561"/>
                  <a:gd name="connsiteX3" fmla="*/ 0 w 2565627"/>
                  <a:gd name="connsiteY3" fmla="*/ 64633 h 120561"/>
                  <a:gd name="connsiteX4" fmla="*/ 6350 w 2565627"/>
                  <a:gd name="connsiteY4" fmla="*/ 0 h 120561"/>
                  <a:gd name="connsiteX0" fmla="*/ 6350 w 2546577"/>
                  <a:gd name="connsiteY0" fmla="*/ 0 h 120561"/>
                  <a:gd name="connsiteX1" fmla="*/ 2546577 w 2546577"/>
                  <a:gd name="connsiteY1" fmla="*/ 53066 h 120561"/>
                  <a:gd name="connsiteX2" fmla="*/ 2546577 w 2546577"/>
                  <a:gd name="connsiteY2" fmla="*/ 120561 h 120561"/>
                  <a:gd name="connsiteX3" fmla="*/ 0 w 2546577"/>
                  <a:gd name="connsiteY3" fmla="*/ 64633 h 120561"/>
                  <a:gd name="connsiteX4" fmla="*/ 6350 w 2546577"/>
                  <a:gd name="connsiteY4" fmla="*/ 0 h 120561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50800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30702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30702"/>
                  <a:gd name="connsiteY0" fmla="*/ 0 h 114569"/>
                  <a:gd name="connsiteX1" fmla="*/ 2530702 w 2530702"/>
                  <a:gd name="connsiteY1" fmla="*/ 51069 h 114569"/>
                  <a:gd name="connsiteX2" fmla="*/ 2521177 w 2530702"/>
                  <a:gd name="connsiteY2" fmla="*/ 114569 h 114569"/>
                  <a:gd name="connsiteX3" fmla="*/ 3175 w 2530702"/>
                  <a:gd name="connsiteY3" fmla="*/ 62636 h 114569"/>
                  <a:gd name="connsiteX4" fmla="*/ 0 w 2530702"/>
                  <a:gd name="connsiteY4" fmla="*/ 0 h 114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02" h="114569">
                    <a:moveTo>
                      <a:pt x="0" y="0"/>
                    </a:moveTo>
                    <a:lnTo>
                      <a:pt x="2530702" y="51069"/>
                    </a:lnTo>
                    <a:lnTo>
                      <a:pt x="2521177" y="114569"/>
                    </a:lnTo>
                    <a:lnTo>
                      <a:pt x="3175" y="626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12795B5-F387-A7DA-C2FA-B0B530D7A52B}"/>
                  </a:ext>
                </a:extLst>
              </p:cNvPr>
              <p:cNvSpPr/>
              <p:nvPr/>
            </p:nvSpPr>
            <p:spPr>
              <a:xfrm>
                <a:off x="7890387" y="990600"/>
                <a:ext cx="427703" cy="2696497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9">
                <a:extLst>
                  <a:ext uri="{FF2B5EF4-FFF2-40B4-BE49-F238E27FC236}">
                    <a16:creationId xmlns:a16="http://schemas.microsoft.com/office/drawing/2014/main" id="{DC0CBA8C-4FD9-AC68-E516-D17293AE6885}"/>
                  </a:ext>
                </a:extLst>
              </p:cNvPr>
              <p:cNvSpPr/>
              <p:nvPr/>
            </p:nvSpPr>
            <p:spPr>
              <a:xfrm>
                <a:off x="7913944" y="3691373"/>
                <a:ext cx="3165292" cy="302809"/>
              </a:xfrm>
              <a:custGeom>
                <a:avLst/>
                <a:gdLst>
                  <a:gd name="connsiteX0" fmla="*/ 0 w 2920181"/>
                  <a:gd name="connsiteY0" fmla="*/ 0 h 90948"/>
                  <a:gd name="connsiteX1" fmla="*/ 2920181 w 2920181"/>
                  <a:gd name="connsiteY1" fmla="*/ 0 h 90948"/>
                  <a:gd name="connsiteX2" fmla="*/ 2920181 w 2920181"/>
                  <a:gd name="connsiteY2" fmla="*/ 90948 h 90948"/>
                  <a:gd name="connsiteX3" fmla="*/ 0 w 2920181"/>
                  <a:gd name="connsiteY3" fmla="*/ 90948 h 90948"/>
                  <a:gd name="connsiteX4" fmla="*/ 0 w 2920181"/>
                  <a:gd name="connsiteY4" fmla="*/ 0 h 90948"/>
                  <a:gd name="connsiteX0" fmla="*/ 396240 w 3316421"/>
                  <a:gd name="connsiteY0" fmla="*/ 0 h 90948"/>
                  <a:gd name="connsiteX1" fmla="*/ 3316421 w 3316421"/>
                  <a:gd name="connsiteY1" fmla="*/ 0 h 90948"/>
                  <a:gd name="connsiteX2" fmla="*/ 3316421 w 3316421"/>
                  <a:gd name="connsiteY2" fmla="*/ 90948 h 90948"/>
                  <a:gd name="connsiteX3" fmla="*/ 0 w 3316421"/>
                  <a:gd name="connsiteY3" fmla="*/ 7128 h 90948"/>
                  <a:gd name="connsiteX4" fmla="*/ 396240 w 3316421"/>
                  <a:gd name="connsiteY4" fmla="*/ 0 h 90948"/>
                  <a:gd name="connsiteX0" fmla="*/ 632460 w 3316421"/>
                  <a:gd name="connsiteY0" fmla="*/ 0 h 212868"/>
                  <a:gd name="connsiteX1" fmla="*/ 3316421 w 3316421"/>
                  <a:gd name="connsiteY1" fmla="*/ 121920 h 212868"/>
                  <a:gd name="connsiteX2" fmla="*/ 3316421 w 3316421"/>
                  <a:gd name="connsiteY2" fmla="*/ 212868 h 212868"/>
                  <a:gd name="connsiteX3" fmla="*/ 0 w 3316421"/>
                  <a:gd name="connsiteY3" fmla="*/ 129048 h 212868"/>
                  <a:gd name="connsiteX4" fmla="*/ 632460 w 3316421"/>
                  <a:gd name="connsiteY4" fmla="*/ 0 h 212868"/>
                  <a:gd name="connsiteX0" fmla="*/ 441960 w 3316421"/>
                  <a:gd name="connsiteY0" fmla="*/ 0 h 136668"/>
                  <a:gd name="connsiteX1" fmla="*/ 3316421 w 3316421"/>
                  <a:gd name="connsiteY1" fmla="*/ 45720 h 136668"/>
                  <a:gd name="connsiteX2" fmla="*/ 3316421 w 3316421"/>
                  <a:gd name="connsiteY2" fmla="*/ 136668 h 136668"/>
                  <a:gd name="connsiteX3" fmla="*/ 0 w 3316421"/>
                  <a:gd name="connsiteY3" fmla="*/ 52848 h 136668"/>
                  <a:gd name="connsiteX4" fmla="*/ 441960 w 3316421"/>
                  <a:gd name="connsiteY4" fmla="*/ 0 h 136668"/>
                  <a:gd name="connsiteX0" fmla="*/ 449580 w 3316421"/>
                  <a:gd name="connsiteY0" fmla="*/ 0 h 113808"/>
                  <a:gd name="connsiteX1" fmla="*/ 3316421 w 3316421"/>
                  <a:gd name="connsiteY1" fmla="*/ 22860 h 113808"/>
                  <a:gd name="connsiteX2" fmla="*/ 3316421 w 3316421"/>
                  <a:gd name="connsiteY2" fmla="*/ 113808 h 113808"/>
                  <a:gd name="connsiteX3" fmla="*/ 0 w 3316421"/>
                  <a:gd name="connsiteY3" fmla="*/ 29988 h 113808"/>
                  <a:gd name="connsiteX4" fmla="*/ 449580 w 3316421"/>
                  <a:gd name="connsiteY4" fmla="*/ 0 h 113808"/>
                  <a:gd name="connsiteX0" fmla="*/ 449580 w 3316421"/>
                  <a:gd name="connsiteY0" fmla="*/ 7620 h 121428"/>
                  <a:gd name="connsiteX1" fmla="*/ 3133541 w 3316421"/>
                  <a:gd name="connsiteY1" fmla="*/ 0 h 121428"/>
                  <a:gd name="connsiteX2" fmla="*/ 3316421 w 3316421"/>
                  <a:gd name="connsiteY2" fmla="*/ 121428 h 121428"/>
                  <a:gd name="connsiteX3" fmla="*/ 0 w 3316421"/>
                  <a:gd name="connsiteY3" fmla="*/ 37608 h 121428"/>
                  <a:gd name="connsiteX4" fmla="*/ 449580 w 3316421"/>
                  <a:gd name="connsiteY4" fmla="*/ 7620 h 121428"/>
                  <a:gd name="connsiteX0" fmla="*/ 449580 w 3133541"/>
                  <a:gd name="connsiteY0" fmla="*/ 7620 h 37608"/>
                  <a:gd name="connsiteX1" fmla="*/ 3133541 w 3133541"/>
                  <a:gd name="connsiteY1" fmla="*/ 0 h 37608"/>
                  <a:gd name="connsiteX2" fmla="*/ 2714441 w 3133541"/>
                  <a:gd name="connsiteY2" fmla="*/ 29988 h 37608"/>
                  <a:gd name="connsiteX3" fmla="*/ 0 w 3133541"/>
                  <a:gd name="connsiteY3" fmla="*/ 37608 h 37608"/>
                  <a:gd name="connsiteX4" fmla="*/ 449580 w 3133541"/>
                  <a:gd name="connsiteY4" fmla="*/ 7620 h 37608"/>
                  <a:gd name="connsiteX0" fmla="*/ 396968 w 3080929"/>
                  <a:gd name="connsiteY0" fmla="*/ 7620 h 29988"/>
                  <a:gd name="connsiteX1" fmla="*/ 3080929 w 3080929"/>
                  <a:gd name="connsiteY1" fmla="*/ 0 h 29988"/>
                  <a:gd name="connsiteX2" fmla="*/ 2661829 w 3080929"/>
                  <a:gd name="connsiteY2" fmla="*/ 29988 h 29988"/>
                  <a:gd name="connsiteX3" fmla="*/ 0 w 3080929"/>
                  <a:gd name="connsiteY3" fmla="*/ 8775 h 29988"/>
                  <a:gd name="connsiteX4" fmla="*/ 396968 w 3080929"/>
                  <a:gd name="connsiteY4" fmla="*/ 7620 h 29988"/>
                  <a:gd name="connsiteX0" fmla="*/ 396968 w 3278226"/>
                  <a:gd name="connsiteY0" fmla="*/ 0 h 26227"/>
                  <a:gd name="connsiteX1" fmla="*/ 3278226 w 3278226"/>
                  <a:gd name="connsiteY1" fmla="*/ 26227 h 26227"/>
                  <a:gd name="connsiteX2" fmla="*/ 2661829 w 3278226"/>
                  <a:gd name="connsiteY2" fmla="*/ 22368 h 26227"/>
                  <a:gd name="connsiteX3" fmla="*/ 0 w 3278226"/>
                  <a:gd name="connsiteY3" fmla="*/ 1155 h 26227"/>
                  <a:gd name="connsiteX4" fmla="*/ 396968 w 3278226"/>
                  <a:gd name="connsiteY4" fmla="*/ 0 h 26227"/>
                  <a:gd name="connsiteX0" fmla="*/ 396968 w 3278226"/>
                  <a:gd name="connsiteY0" fmla="*/ 0 h 29890"/>
                  <a:gd name="connsiteX1" fmla="*/ 3278226 w 3278226"/>
                  <a:gd name="connsiteY1" fmla="*/ 26227 h 29890"/>
                  <a:gd name="connsiteX2" fmla="*/ 2898585 w 3278226"/>
                  <a:gd name="connsiteY2" fmla="*/ 29890 h 29890"/>
                  <a:gd name="connsiteX3" fmla="*/ 0 w 3278226"/>
                  <a:gd name="connsiteY3" fmla="*/ 1155 h 29890"/>
                  <a:gd name="connsiteX4" fmla="*/ 396968 w 3278226"/>
                  <a:gd name="connsiteY4" fmla="*/ 0 h 2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8226" h="29890">
                    <a:moveTo>
                      <a:pt x="396968" y="0"/>
                    </a:moveTo>
                    <a:lnTo>
                      <a:pt x="3278226" y="26227"/>
                    </a:lnTo>
                    <a:lnTo>
                      <a:pt x="2898585" y="29890"/>
                    </a:lnTo>
                    <a:lnTo>
                      <a:pt x="0" y="1155"/>
                    </a:lnTo>
                    <a:lnTo>
                      <a:pt x="396968" y="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Rectangle 10">
                <a:extLst>
                  <a:ext uri="{FF2B5EF4-FFF2-40B4-BE49-F238E27FC236}">
                    <a16:creationId xmlns:a16="http://schemas.microsoft.com/office/drawing/2014/main" id="{FA25D131-A806-B2CC-F6FD-18D03B6922D8}"/>
                  </a:ext>
                </a:extLst>
              </p:cNvPr>
              <p:cNvSpPr/>
              <p:nvPr/>
            </p:nvSpPr>
            <p:spPr>
              <a:xfrm>
                <a:off x="8260394" y="899679"/>
                <a:ext cx="2746602" cy="39805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602" h="83474">
                    <a:moveTo>
                      <a:pt x="6350" y="18841"/>
                    </a:moveTo>
                    <a:lnTo>
                      <a:pt x="2727552" y="0"/>
                    </a:lnTo>
                    <a:lnTo>
                      <a:pt x="2746602" y="67495"/>
                    </a:lnTo>
                    <a:lnTo>
                      <a:pt x="0" y="83474"/>
                    </a:lnTo>
                    <a:lnTo>
                      <a:pt x="6350" y="1884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98FF837-37DF-4FF2-C8DE-C9C76AC7070D}"/>
                  </a:ext>
                </a:extLst>
              </p:cNvPr>
              <p:cNvSpPr/>
              <p:nvPr/>
            </p:nvSpPr>
            <p:spPr>
              <a:xfrm>
                <a:off x="8258915" y="1281195"/>
                <a:ext cx="169231" cy="242027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B45A957-F2D7-B749-570E-DA143A3288E2}"/>
                  </a:ext>
                </a:extLst>
              </p:cNvPr>
              <p:cNvSpPr/>
              <p:nvPr/>
            </p:nvSpPr>
            <p:spPr>
              <a:xfrm>
                <a:off x="10595814" y="899679"/>
                <a:ext cx="239105" cy="303621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40EE23-A0C3-CBC3-4071-C64CBB925178}"/>
                  </a:ext>
                </a:extLst>
              </p:cNvPr>
              <p:cNvSpPr/>
              <p:nvPr/>
            </p:nvSpPr>
            <p:spPr>
              <a:xfrm>
                <a:off x="10611589" y="884904"/>
                <a:ext cx="427703" cy="3090196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1187CB6-CBD9-FBF8-5070-15FE18060D34}"/>
                  </a:ext>
                </a:extLst>
              </p:cNvPr>
              <p:cNvSpPr/>
              <p:nvPr/>
            </p:nvSpPr>
            <p:spPr>
              <a:xfrm>
                <a:off x="9289956" y="1200611"/>
                <a:ext cx="169231" cy="25527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A059F07-0CF0-F52D-551D-976B57AED537}"/>
              </a:ext>
            </a:extLst>
          </p:cNvPr>
          <p:cNvGrpSpPr/>
          <p:nvPr/>
        </p:nvGrpSpPr>
        <p:grpSpPr>
          <a:xfrm>
            <a:off x="-2655389" y="2741368"/>
            <a:ext cx="4962168" cy="512317"/>
            <a:chOff x="62134" y="2192195"/>
            <a:chExt cx="5387049" cy="556184"/>
          </a:xfrm>
        </p:grpSpPr>
        <p:sp>
          <p:nvSpPr>
            <p:cNvPr id="153" name="Rectangle 23">
              <a:extLst>
                <a:ext uri="{FF2B5EF4-FFF2-40B4-BE49-F238E27FC236}">
                  <a16:creationId xmlns:a16="http://schemas.microsoft.com/office/drawing/2014/main" id="{48303020-D04F-5E62-B9F8-05431F000B94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EF31CDA-A14E-3B77-9F3A-F6C8DE26B2D0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ED6D3ED-348C-DFC0-850E-28010422044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2B7AA-585E-EE85-D1A7-FFC98975B8AB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DA9B9EA-B2D7-BAF8-FA2D-EF8BC7138384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A48200DB-7272-F493-EC56-3E1503F4F57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50" name="emojimouth">
            <a:hlinkClick r:id="" action="ppaction://media"/>
            <a:extLst>
              <a:ext uri="{FF2B5EF4-FFF2-40B4-BE49-F238E27FC236}">
                <a16:creationId xmlns:a16="http://schemas.microsoft.com/office/drawing/2014/main" id="{FA140497-A244-C8DF-49C0-F249404C97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>
            <a:off x="1909202" y="4801767"/>
            <a:ext cx="190713" cy="139520"/>
          </a:xfrm>
          <a:prstGeom prst="rect">
            <a:avLst/>
          </a:prstGeom>
        </p:spPr>
      </p:pic>
      <p:pic>
        <p:nvPicPr>
          <p:cNvPr id="159" name="AIVoiceGenerator_com_27-12-2024T22_42_50_ Ashley">
            <a:hlinkClick r:id="" action="ppaction://media"/>
            <a:extLst>
              <a:ext uri="{FF2B5EF4-FFF2-40B4-BE49-F238E27FC236}">
                <a16:creationId xmlns:a16="http://schemas.microsoft.com/office/drawing/2014/main" id="{A4363098-CE2A-B0A0-AD1A-361A08591D0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C97F268-4E5A-0EF8-29D9-117C54CB59C9}"/>
              </a:ext>
            </a:extLst>
          </p:cNvPr>
          <p:cNvGrpSpPr/>
          <p:nvPr/>
        </p:nvGrpSpPr>
        <p:grpSpPr>
          <a:xfrm flipH="1">
            <a:off x="4494384" y="3329127"/>
            <a:ext cx="2088522" cy="3176848"/>
            <a:chOff x="157619" y="7301478"/>
            <a:chExt cx="2651636" cy="4033401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0FF8744-43FD-2EA6-CF1C-C72184E64B13}"/>
                </a:ext>
              </a:extLst>
            </p:cNvPr>
            <p:cNvSpPr/>
            <p:nvPr/>
          </p:nvSpPr>
          <p:spPr>
            <a:xfrm rot="501063">
              <a:off x="194174" y="7301478"/>
              <a:ext cx="2536873" cy="2261468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1F2EF86D-408F-13A3-8EEF-3EDD0877867E}"/>
                </a:ext>
              </a:extLst>
            </p:cNvPr>
            <p:cNvGrpSpPr/>
            <p:nvPr/>
          </p:nvGrpSpPr>
          <p:grpSpPr>
            <a:xfrm>
              <a:off x="157619" y="7374544"/>
              <a:ext cx="2651636" cy="3960335"/>
              <a:chOff x="157619" y="7374544"/>
              <a:chExt cx="2651636" cy="3960335"/>
            </a:xfrm>
          </p:grpSpPr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5BCCE4DF-5CA0-4E2E-B18B-D9F5EA60A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971" y="9468604"/>
                <a:ext cx="40462" cy="1807641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FCE6A58E-FAF1-4B80-3E05-D328C81DF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1801" y="9698946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6133CFB6-E4C0-2937-B08E-321A05C5A69E}"/>
                  </a:ext>
                </a:extLst>
              </p:cNvPr>
              <p:cNvSpPr/>
              <p:nvPr/>
            </p:nvSpPr>
            <p:spPr>
              <a:xfrm>
                <a:off x="272382" y="7684328"/>
                <a:ext cx="2536873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1A3526FD-0DE1-C19C-5934-4CBA5235FDA0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0" name="Rectangle: Top Corners Rounded 169">
                <a:extLst>
                  <a:ext uri="{FF2B5EF4-FFF2-40B4-BE49-F238E27FC236}">
                    <a16:creationId xmlns:a16="http://schemas.microsoft.com/office/drawing/2014/main" id="{C8674CB6-B935-2EC5-B9F6-766153811CFE}"/>
                  </a:ext>
                </a:extLst>
              </p:cNvPr>
              <p:cNvSpPr/>
              <p:nvPr/>
            </p:nvSpPr>
            <p:spPr>
              <a:xfrm>
                <a:off x="1649788" y="11004441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1" name="Rectangle: Top Corners Rounded 170">
                <a:extLst>
                  <a:ext uri="{FF2B5EF4-FFF2-40B4-BE49-F238E27FC236}">
                    <a16:creationId xmlns:a16="http://schemas.microsoft.com/office/drawing/2014/main" id="{665DB8B2-CA07-C7DF-ACDE-13BAD8D3F6AC}"/>
                  </a:ext>
                </a:extLst>
              </p:cNvPr>
              <p:cNvSpPr/>
              <p:nvPr/>
            </p:nvSpPr>
            <p:spPr>
              <a:xfrm>
                <a:off x="1371705" y="1113456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8CC20AC-2960-1A85-C6F7-0A4964939E9E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705B92D9-D05B-19B7-D7ED-F6BCDB7E3C13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67EAF7F5-DD0D-F471-67D2-7368B0119210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F18FF310-9318-EF35-135E-96E881263D9F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128D6DBF-9378-A8B8-F9EA-E8D4974A570B}"/>
                  </a:ext>
                </a:extLst>
              </p:cNvPr>
              <p:cNvSpPr/>
              <p:nvPr/>
            </p:nvSpPr>
            <p:spPr>
              <a:xfrm rot="21047628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17E08B7-C888-210D-2450-1DAE9B5CB445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A837F067-7434-EDA5-C034-C74659E9B17B}"/>
              </a:ext>
            </a:extLst>
          </p:cNvPr>
          <p:cNvSpPr/>
          <p:nvPr/>
        </p:nvSpPr>
        <p:spPr>
          <a:xfrm rot="18394712">
            <a:off x="5241959" y="4976666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B6E9AB11-2754-2E62-BB57-08477B62899E}"/>
              </a:ext>
            </a:extLst>
          </p:cNvPr>
          <p:cNvSpPr/>
          <p:nvPr/>
        </p:nvSpPr>
        <p:spPr>
          <a:xfrm>
            <a:off x="5048703" y="5082590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658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24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sosceles Triangle 180">
            <a:extLst>
              <a:ext uri="{FF2B5EF4-FFF2-40B4-BE49-F238E27FC236}">
                <a16:creationId xmlns:a16="http://schemas.microsoft.com/office/drawing/2014/main" id="{1138A5EB-D531-756E-47F6-5D6B98D4A623}"/>
              </a:ext>
            </a:extLst>
          </p:cNvPr>
          <p:cNvSpPr/>
          <p:nvPr/>
        </p:nvSpPr>
        <p:spPr>
          <a:xfrm>
            <a:off x="-2716994" y="5087459"/>
            <a:ext cx="11299848" cy="7679576"/>
          </a:xfrm>
          <a:custGeom>
            <a:avLst/>
            <a:gdLst>
              <a:gd name="connsiteX0" fmla="*/ 0 w 6784540"/>
              <a:gd name="connsiteY0" fmla="*/ 3544335 h 3544335"/>
              <a:gd name="connsiteX1" fmla="*/ 3392270 w 6784540"/>
              <a:gd name="connsiteY1" fmla="*/ 0 h 3544335"/>
              <a:gd name="connsiteX2" fmla="*/ 6784540 w 6784540"/>
              <a:gd name="connsiteY2" fmla="*/ 3544335 h 3544335"/>
              <a:gd name="connsiteX3" fmla="*/ 0 w 6784540"/>
              <a:gd name="connsiteY3" fmla="*/ 3544335 h 3544335"/>
              <a:gd name="connsiteX0" fmla="*/ 0 w 7045797"/>
              <a:gd name="connsiteY0" fmla="*/ 1088518 h 3544335"/>
              <a:gd name="connsiteX1" fmla="*/ 3653527 w 7045797"/>
              <a:gd name="connsiteY1" fmla="*/ 0 h 3544335"/>
              <a:gd name="connsiteX2" fmla="*/ 7045797 w 7045797"/>
              <a:gd name="connsiteY2" fmla="*/ 3544335 h 3544335"/>
              <a:gd name="connsiteX3" fmla="*/ 0 w 7045797"/>
              <a:gd name="connsiteY3" fmla="*/ 1088518 h 3544335"/>
              <a:gd name="connsiteX0" fmla="*/ 0 w 8587214"/>
              <a:gd name="connsiteY0" fmla="*/ 1088518 h 1532655"/>
              <a:gd name="connsiteX1" fmla="*/ 3653527 w 8587214"/>
              <a:gd name="connsiteY1" fmla="*/ 0 h 1532655"/>
              <a:gd name="connsiteX2" fmla="*/ 8587214 w 8587214"/>
              <a:gd name="connsiteY2" fmla="*/ 1532655 h 1532655"/>
              <a:gd name="connsiteX3" fmla="*/ 0 w 8587214"/>
              <a:gd name="connsiteY3" fmla="*/ 1088518 h 1532655"/>
              <a:gd name="connsiteX0" fmla="*/ 0 w 8587214"/>
              <a:gd name="connsiteY0" fmla="*/ 775010 h 1219147"/>
              <a:gd name="connsiteX1" fmla="*/ 3653527 w 8587214"/>
              <a:gd name="connsiteY1" fmla="*/ 0 h 1219147"/>
              <a:gd name="connsiteX2" fmla="*/ 8587214 w 8587214"/>
              <a:gd name="connsiteY2" fmla="*/ 1219147 h 1219147"/>
              <a:gd name="connsiteX3" fmla="*/ 0 w 8587214"/>
              <a:gd name="connsiteY3" fmla="*/ 775010 h 1219147"/>
              <a:gd name="connsiteX0" fmla="*/ 0 w 8639466"/>
              <a:gd name="connsiteY0" fmla="*/ 775010 h 1088519"/>
              <a:gd name="connsiteX1" fmla="*/ 3653527 w 8639466"/>
              <a:gd name="connsiteY1" fmla="*/ 0 h 1088519"/>
              <a:gd name="connsiteX2" fmla="*/ 8639466 w 8639466"/>
              <a:gd name="connsiteY2" fmla="*/ 1088519 h 1088519"/>
              <a:gd name="connsiteX3" fmla="*/ 0 w 8639466"/>
              <a:gd name="connsiteY3" fmla="*/ 775010 h 1088519"/>
              <a:gd name="connsiteX0" fmla="*/ 0 w 8639466"/>
              <a:gd name="connsiteY0" fmla="*/ 513753 h 827262"/>
              <a:gd name="connsiteX1" fmla="*/ 3679653 w 8639466"/>
              <a:gd name="connsiteY1" fmla="*/ 0 h 827262"/>
              <a:gd name="connsiteX2" fmla="*/ 8639466 w 8639466"/>
              <a:gd name="connsiteY2" fmla="*/ 827262 h 827262"/>
              <a:gd name="connsiteX3" fmla="*/ 0 w 8639466"/>
              <a:gd name="connsiteY3" fmla="*/ 513753 h 827262"/>
              <a:gd name="connsiteX0" fmla="*/ 0 w 8639466"/>
              <a:gd name="connsiteY0" fmla="*/ 564279 h 877788"/>
              <a:gd name="connsiteX1" fmla="*/ 3679653 w 8639466"/>
              <a:gd name="connsiteY1" fmla="*/ 50526 h 877788"/>
              <a:gd name="connsiteX2" fmla="*/ 8639466 w 8639466"/>
              <a:gd name="connsiteY2" fmla="*/ 877788 h 877788"/>
              <a:gd name="connsiteX3" fmla="*/ 0 w 8639466"/>
              <a:gd name="connsiteY3" fmla="*/ 564279 h 877788"/>
              <a:gd name="connsiteX0" fmla="*/ 0 w 8639466"/>
              <a:gd name="connsiteY0" fmla="*/ 564279 h 1008417"/>
              <a:gd name="connsiteX1" fmla="*/ 3679653 w 8639466"/>
              <a:gd name="connsiteY1" fmla="*/ 50526 h 1008417"/>
              <a:gd name="connsiteX2" fmla="*/ 8639466 w 8639466"/>
              <a:gd name="connsiteY2" fmla="*/ 1008417 h 1008417"/>
              <a:gd name="connsiteX3" fmla="*/ 0 w 8639466"/>
              <a:gd name="connsiteY3" fmla="*/ 564279 h 1008417"/>
              <a:gd name="connsiteX0" fmla="*/ 0 w 8639466"/>
              <a:gd name="connsiteY0" fmla="*/ 564279 h 6928948"/>
              <a:gd name="connsiteX1" fmla="*/ 3679653 w 8639466"/>
              <a:gd name="connsiteY1" fmla="*/ 50526 h 6928948"/>
              <a:gd name="connsiteX2" fmla="*/ 8639466 w 8639466"/>
              <a:gd name="connsiteY2" fmla="*/ 1008417 h 6928948"/>
              <a:gd name="connsiteX3" fmla="*/ 4158077 w 8639466"/>
              <a:gd name="connsiteY3" fmla="*/ 6927946 h 6928948"/>
              <a:gd name="connsiteX4" fmla="*/ 0 w 8639466"/>
              <a:gd name="connsiteY4" fmla="*/ 564279 h 6928948"/>
              <a:gd name="connsiteX0" fmla="*/ 0 w 9449091"/>
              <a:gd name="connsiteY0" fmla="*/ 564279 h 7145154"/>
              <a:gd name="connsiteX1" fmla="*/ 3679653 w 9449091"/>
              <a:gd name="connsiteY1" fmla="*/ 50526 h 7145154"/>
              <a:gd name="connsiteX2" fmla="*/ 8639466 w 9449091"/>
              <a:gd name="connsiteY2" fmla="*/ 1008417 h 7145154"/>
              <a:gd name="connsiteX3" fmla="*/ 4158077 w 9449091"/>
              <a:gd name="connsiteY3" fmla="*/ 6927946 h 7145154"/>
              <a:gd name="connsiteX4" fmla="*/ 0 w 9449091"/>
              <a:gd name="connsiteY4" fmla="*/ 564279 h 7145154"/>
              <a:gd name="connsiteX0" fmla="*/ 432046 w 9881137"/>
              <a:gd name="connsiteY0" fmla="*/ 564279 h 7145154"/>
              <a:gd name="connsiteX1" fmla="*/ 4111699 w 9881137"/>
              <a:gd name="connsiteY1" fmla="*/ 50526 h 7145154"/>
              <a:gd name="connsiteX2" fmla="*/ 9071512 w 9881137"/>
              <a:gd name="connsiteY2" fmla="*/ 1008417 h 7145154"/>
              <a:gd name="connsiteX3" fmla="*/ 4590123 w 9881137"/>
              <a:gd name="connsiteY3" fmla="*/ 6927946 h 7145154"/>
              <a:gd name="connsiteX4" fmla="*/ 432046 w 9881137"/>
              <a:gd name="connsiteY4" fmla="*/ 564279 h 7145154"/>
              <a:gd name="connsiteX0" fmla="*/ 608504 w 10057595"/>
              <a:gd name="connsiteY0" fmla="*/ 564279 h 7383436"/>
              <a:gd name="connsiteX1" fmla="*/ 4288157 w 10057595"/>
              <a:gd name="connsiteY1" fmla="*/ 50526 h 7383436"/>
              <a:gd name="connsiteX2" fmla="*/ 9247970 w 10057595"/>
              <a:gd name="connsiteY2" fmla="*/ 1008417 h 7383436"/>
              <a:gd name="connsiteX3" fmla="*/ 4766581 w 10057595"/>
              <a:gd name="connsiteY3" fmla="*/ 6927946 h 7383436"/>
              <a:gd name="connsiteX4" fmla="*/ 608504 w 10057595"/>
              <a:gd name="connsiteY4" fmla="*/ 564279 h 7383436"/>
              <a:gd name="connsiteX0" fmla="*/ 608504 w 10057595"/>
              <a:gd name="connsiteY0" fmla="*/ 564279 h 7552394"/>
              <a:gd name="connsiteX1" fmla="*/ 4288157 w 10057595"/>
              <a:gd name="connsiteY1" fmla="*/ 50526 h 7552394"/>
              <a:gd name="connsiteX2" fmla="*/ 9247970 w 10057595"/>
              <a:gd name="connsiteY2" fmla="*/ 1008417 h 7552394"/>
              <a:gd name="connsiteX3" fmla="*/ 4766581 w 10057595"/>
              <a:gd name="connsiteY3" fmla="*/ 7136952 h 7552394"/>
              <a:gd name="connsiteX4" fmla="*/ 608504 w 10057595"/>
              <a:gd name="connsiteY4" fmla="*/ 564279 h 7552394"/>
              <a:gd name="connsiteX0" fmla="*/ 466094 w 11299848"/>
              <a:gd name="connsiteY0" fmla="*/ 70314 h 7679576"/>
              <a:gd name="connsiteX1" fmla="*/ 5530410 w 11299848"/>
              <a:gd name="connsiteY1" fmla="*/ 288081 h 7679576"/>
              <a:gd name="connsiteX2" fmla="*/ 10490223 w 11299848"/>
              <a:gd name="connsiteY2" fmla="*/ 1245972 h 7679576"/>
              <a:gd name="connsiteX3" fmla="*/ 6008834 w 11299848"/>
              <a:gd name="connsiteY3" fmla="*/ 7374507 h 7679576"/>
              <a:gd name="connsiteX4" fmla="*/ 466094 w 11299848"/>
              <a:gd name="connsiteY4" fmla="*/ 70314 h 767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99848" h="7679576">
                <a:moveTo>
                  <a:pt x="466094" y="70314"/>
                </a:moveTo>
                <a:cubicBezTo>
                  <a:pt x="1692645" y="-100937"/>
                  <a:pt x="2893070" y="67447"/>
                  <a:pt x="5530410" y="288081"/>
                </a:cubicBezTo>
                <a:lnTo>
                  <a:pt x="10490223" y="1245972"/>
                </a:lnTo>
                <a:cubicBezTo>
                  <a:pt x="13420381" y="8940680"/>
                  <a:pt x="7572299" y="7465262"/>
                  <a:pt x="6008834" y="7374507"/>
                </a:cubicBezTo>
                <a:cubicBezTo>
                  <a:pt x="2663379" y="8205491"/>
                  <a:pt x="-1387469" y="7808565"/>
                  <a:pt x="466094" y="70314"/>
                </a:cubicBezTo>
                <a:close/>
              </a:path>
            </a:pathLst>
          </a:custGeom>
          <a:solidFill>
            <a:srgbClr val="A69F97"/>
          </a:solidFill>
          <a:ln>
            <a:solidFill>
              <a:srgbClr val="A69F9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AECA39-3871-411E-ECEA-660EB8FE0EC0}"/>
              </a:ext>
            </a:extLst>
          </p:cNvPr>
          <p:cNvGrpSpPr/>
          <p:nvPr/>
        </p:nvGrpSpPr>
        <p:grpSpPr>
          <a:xfrm>
            <a:off x="-2771695" y="3628679"/>
            <a:ext cx="5267597" cy="2382841"/>
            <a:chOff x="0" y="3622643"/>
            <a:chExt cx="5718630" cy="2586869"/>
          </a:xfrm>
        </p:grpSpPr>
        <p:sp>
          <p:nvSpPr>
            <p:cNvPr id="3" name="Rectangle 27">
              <a:extLst>
                <a:ext uri="{FF2B5EF4-FFF2-40B4-BE49-F238E27FC236}">
                  <a16:creationId xmlns:a16="http://schemas.microsoft.com/office/drawing/2014/main" id="{F1B88508-7914-ECFE-2E09-C5584BD5AA9D}"/>
                </a:ext>
              </a:extLst>
            </p:cNvPr>
            <p:cNvSpPr/>
            <p:nvPr/>
          </p:nvSpPr>
          <p:spPr>
            <a:xfrm>
              <a:off x="1" y="3893691"/>
              <a:ext cx="400364" cy="2303909"/>
            </a:xfrm>
            <a:custGeom>
              <a:avLst/>
              <a:gdLst>
                <a:gd name="connsiteX0" fmla="*/ 0 w 356821"/>
                <a:gd name="connsiteY0" fmla="*/ 0 h 2231338"/>
                <a:gd name="connsiteX1" fmla="*/ 356821 w 356821"/>
                <a:gd name="connsiteY1" fmla="*/ 0 h 2231338"/>
                <a:gd name="connsiteX2" fmla="*/ 356821 w 356821"/>
                <a:gd name="connsiteY2" fmla="*/ 2231338 h 2231338"/>
                <a:gd name="connsiteX3" fmla="*/ 0 w 356821"/>
                <a:gd name="connsiteY3" fmla="*/ 2231338 h 2231338"/>
                <a:gd name="connsiteX4" fmla="*/ 0 w 356821"/>
                <a:gd name="connsiteY4" fmla="*/ 0 h 2231338"/>
                <a:gd name="connsiteX0" fmla="*/ 0 w 400364"/>
                <a:gd name="connsiteY0" fmla="*/ 0 h 2231338"/>
                <a:gd name="connsiteX1" fmla="*/ 400364 w 400364"/>
                <a:gd name="connsiteY1" fmla="*/ 116114 h 2231338"/>
                <a:gd name="connsiteX2" fmla="*/ 356821 w 400364"/>
                <a:gd name="connsiteY2" fmla="*/ 2231338 h 2231338"/>
                <a:gd name="connsiteX3" fmla="*/ 0 w 400364"/>
                <a:gd name="connsiteY3" fmla="*/ 2231338 h 2231338"/>
                <a:gd name="connsiteX4" fmla="*/ 0 w 400364"/>
                <a:gd name="connsiteY4" fmla="*/ 0 h 2231338"/>
                <a:gd name="connsiteX0" fmla="*/ 0 w 487449"/>
                <a:gd name="connsiteY0" fmla="*/ 0 h 2260366"/>
                <a:gd name="connsiteX1" fmla="*/ 400364 w 487449"/>
                <a:gd name="connsiteY1" fmla="*/ 116114 h 2260366"/>
                <a:gd name="connsiteX2" fmla="*/ 487449 w 487449"/>
                <a:gd name="connsiteY2" fmla="*/ 2260366 h 2260366"/>
                <a:gd name="connsiteX3" fmla="*/ 0 w 487449"/>
                <a:gd name="connsiteY3" fmla="*/ 2231338 h 2260366"/>
                <a:gd name="connsiteX4" fmla="*/ 0 w 487449"/>
                <a:gd name="connsiteY4" fmla="*/ 0 h 2260366"/>
                <a:gd name="connsiteX0" fmla="*/ 0 w 400364"/>
                <a:gd name="connsiteY0" fmla="*/ 0 h 2260366"/>
                <a:gd name="connsiteX1" fmla="*/ 400364 w 400364"/>
                <a:gd name="connsiteY1" fmla="*/ 116114 h 2260366"/>
                <a:gd name="connsiteX2" fmla="*/ 400363 w 400364"/>
                <a:gd name="connsiteY2" fmla="*/ 2260366 h 2260366"/>
                <a:gd name="connsiteX3" fmla="*/ 0 w 400364"/>
                <a:gd name="connsiteY3" fmla="*/ 2231338 h 2260366"/>
                <a:gd name="connsiteX4" fmla="*/ 0 w 400364"/>
                <a:gd name="connsiteY4" fmla="*/ 0 h 2260366"/>
                <a:gd name="connsiteX0" fmla="*/ 0 w 400364"/>
                <a:gd name="connsiteY0" fmla="*/ 0 h 2303909"/>
                <a:gd name="connsiteX1" fmla="*/ 400364 w 400364"/>
                <a:gd name="connsiteY1" fmla="*/ 116114 h 2303909"/>
                <a:gd name="connsiteX2" fmla="*/ 400363 w 400364"/>
                <a:gd name="connsiteY2" fmla="*/ 2303909 h 2303909"/>
                <a:gd name="connsiteX3" fmla="*/ 0 w 400364"/>
                <a:gd name="connsiteY3" fmla="*/ 2231338 h 2303909"/>
                <a:gd name="connsiteX4" fmla="*/ 0 w 400364"/>
                <a:gd name="connsiteY4" fmla="*/ 0 h 230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364" h="2303909">
                  <a:moveTo>
                    <a:pt x="0" y="0"/>
                  </a:moveTo>
                  <a:lnTo>
                    <a:pt x="400364" y="116114"/>
                  </a:lnTo>
                  <a:cubicBezTo>
                    <a:pt x="400364" y="830865"/>
                    <a:pt x="400363" y="1589158"/>
                    <a:pt x="400363" y="2303909"/>
                  </a:cubicBezTo>
                  <a:lnTo>
                    <a:pt x="0" y="223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9">
              <a:extLst>
                <a:ext uri="{FF2B5EF4-FFF2-40B4-BE49-F238E27FC236}">
                  <a16:creationId xmlns:a16="http://schemas.microsoft.com/office/drawing/2014/main" id="{0C0AACA5-E648-2641-C758-9FA1A9177069}"/>
                </a:ext>
              </a:extLst>
            </p:cNvPr>
            <p:cNvSpPr/>
            <p:nvPr/>
          </p:nvSpPr>
          <p:spPr>
            <a:xfrm>
              <a:off x="5427010" y="3622643"/>
              <a:ext cx="266699" cy="1821666"/>
            </a:xfrm>
            <a:custGeom>
              <a:avLst/>
              <a:gdLst>
                <a:gd name="connsiteX0" fmla="*/ 0 w 45719"/>
                <a:gd name="connsiteY0" fmla="*/ 0 h 1791186"/>
                <a:gd name="connsiteX1" fmla="*/ 45719 w 45719"/>
                <a:gd name="connsiteY1" fmla="*/ 0 h 1791186"/>
                <a:gd name="connsiteX2" fmla="*/ 45719 w 45719"/>
                <a:gd name="connsiteY2" fmla="*/ 1791186 h 1791186"/>
                <a:gd name="connsiteX3" fmla="*/ 0 w 45719"/>
                <a:gd name="connsiteY3" fmla="*/ 1791186 h 1791186"/>
                <a:gd name="connsiteX4" fmla="*/ 0 w 45719"/>
                <a:gd name="connsiteY4" fmla="*/ 0 h 1791186"/>
                <a:gd name="connsiteX0" fmla="*/ 0 w 220979"/>
                <a:gd name="connsiteY0" fmla="*/ 0 h 1791186"/>
                <a:gd name="connsiteX1" fmla="*/ 220979 w 220979"/>
                <a:gd name="connsiteY1" fmla="*/ 106680 h 1791186"/>
                <a:gd name="connsiteX2" fmla="*/ 45719 w 220979"/>
                <a:gd name="connsiteY2" fmla="*/ 1791186 h 1791186"/>
                <a:gd name="connsiteX3" fmla="*/ 0 w 220979"/>
                <a:gd name="connsiteY3" fmla="*/ 1791186 h 1791186"/>
                <a:gd name="connsiteX4" fmla="*/ 0 w 220979"/>
                <a:gd name="connsiteY4" fmla="*/ 0 h 1791186"/>
                <a:gd name="connsiteX0" fmla="*/ 0 w 220979"/>
                <a:gd name="connsiteY0" fmla="*/ 0 h 1821666"/>
                <a:gd name="connsiteX1" fmla="*/ 220979 w 220979"/>
                <a:gd name="connsiteY1" fmla="*/ 106680 h 1821666"/>
                <a:gd name="connsiteX2" fmla="*/ 175259 w 220979"/>
                <a:gd name="connsiteY2" fmla="*/ 1821666 h 1821666"/>
                <a:gd name="connsiteX3" fmla="*/ 0 w 220979"/>
                <a:gd name="connsiteY3" fmla="*/ 1791186 h 1821666"/>
                <a:gd name="connsiteX4" fmla="*/ 0 w 220979"/>
                <a:gd name="connsiteY4" fmla="*/ 0 h 1821666"/>
                <a:gd name="connsiteX0" fmla="*/ 76200 w 297179"/>
                <a:gd name="connsiteY0" fmla="*/ 0 h 1821666"/>
                <a:gd name="connsiteX1" fmla="*/ 297179 w 297179"/>
                <a:gd name="connsiteY1" fmla="*/ 106680 h 1821666"/>
                <a:gd name="connsiteX2" fmla="*/ 251459 w 297179"/>
                <a:gd name="connsiteY2" fmla="*/ 1821666 h 1821666"/>
                <a:gd name="connsiteX3" fmla="*/ 0 w 297179"/>
                <a:gd name="connsiteY3" fmla="*/ 1699746 h 1821666"/>
                <a:gd name="connsiteX4" fmla="*/ 76200 w 297179"/>
                <a:gd name="connsiteY4" fmla="*/ 0 h 1821666"/>
                <a:gd name="connsiteX0" fmla="*/ 45720 w 266699"/>
                <a:gd name="connsiteY0" fmla="*/ 0 h 1821666"/>
                <a:gd name="connsiteX1" fmla="*/ 266699 w 266699"/>
                <a:gd name="connsiteY1" fmla="*/ 106680 h 1821666"/>
                <a:gd name="connsiteX2" fmla="*/ 220979 w 266699"/>
                <a:gd name="connsiteY2" fmla="*/ 1821666 h 1821666"/>
                <a:gd name="connsiteX3" fmla="*/ 0 w 266699"/>
                <a:gd name="connsiteY3" fmla="*/ 1730226 h 1821666"/>
                <a:gd name="connsiteX4" fmla="*/ 45720 w 266699"/>
                <a:gd name="connsiteY4" fmla="*/ 0 h 182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99" h="1821666">
                  <a:moveTo>
                    <a:pt x="45720" y="0"/>
                  </a:moveTo>
                  <a:lnTo>
                    <a:pt x="266699" y="106680"/>
                  </a:lnTo>
                  <a:lnTo>
                    <a:pt x="220979" y="1821666"/>
                  </a:lnTo>
                  <a:lnTo>
                    <a:pt x="0" y="1730226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E738B726-25CD-C323-6958-5C71D6BF4E76}"/>
                </a:ext>
              </a:extLst>
            </p:cNvPr>
            <p:cNvSpPr/>
            <p:nvPr/>
          </p:nvSpPr>
          <p:spPr>
            <a:xfrm>
              <a:off x="0" y="3630263"/>
              <a:ext cx="5718630" cy="366967"/>
            </a:xfrm>
            <a:custGeom>
              <a:avLst/>
              <a:gdLst>
                <a:gd name="connsiteX0" fmla="*/ 0 w 5689602"/>
                <a:gd name="connsiteY0" fmla="*/ 0 h 347372"/>
                <a:gd name="connsiteX1" fmla="*/ 5689602 w 5689602"/>
                <a:gd name="connsiteY1" fmla="*/ 0 h 347372"/>
                <a:gd name="connsiteX2" fmla="*/ 5689602 w 5689602"/>
                <a:gd name="connsiteY2" fmla="*/ 347372 h 347372"/>
                <a:gd name="connsiteX3" fmla="*/ 0 w 5689602"/>
                <a:gd name="connsiteY3" fmla="*/ 347372 h 347372"/>
                <a:gd name="connsiteX4" fmla="*/ 0 w 5689602"/>
                <a:gd name="connsiteY4" fmla="*/ 0 h 347372"/>
                <a:gd name="connsiteX0" fmla="*/ 0 w 5689602"/>
                <a:gd name="connsiteY0" fmla="*/ 0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0 h 376401"/>
                <a:gd name="connsiteX0" fmla="*/ 0 w 5689602"/>
                <a:gd name="connsiteY0" fmla="*/ 275771 h 376401"/>
                <a:gd name="connsiteX1" fmla="*/ 5689602 w 5689602"/>
                <a:gd name="connsiteY1" fmla="*/ 0 h 376401"/>
                <a:gd name="connsiteX2" fmla="*/ 5689602 w 5689602"/>
                <a:gd name="connsiteY2" fmla="*/ 347372 h 376401"/>
                <a:gd name="connsiteX3" fmla="*/ 391885 w 5689602"/>
                <a:gd name="connsiteY3" fmla="*/ 376401 h 376401"/>
                <a:gd name="connsiteX4" fmla="*/ 0 w 5689602"/>
                <a:gd name="connsiteY4" fmla="*/ 275771 h 376401"/>
                <a:gd name="connsiteX0" fmla="*/ 0 w 5689602"/>
                <a:gd name="connsiteY0" fmla="*/ 261257 h 361887"/>
                <a:gd name="connsiteX1" fmla="*/ 5529945 w 5689602"/>
                <a:gd name="connsiteY1" fmla="*/ 0 h 361887"/>
                <a:gd name="connsiteX2" fmla="*/ 5689602 w 5689602"/>
                <a:gd name="connsiteY2" fmla="*/ 332858 h 361887"/>
                <a:gd name="connsiteX3" fmla="*/ 391885 w 5689602"/>
                <a:gd name="connsiteY3" fmla="*/ 361887 h 361887"/>
                <a:gd name="connsiteX4" fmla="*/ 0 w 5689602"/>
                <a:gd name="connsiteY4" fmla="*/ 261257 h 361887"/>
                <a:gd name="connsiteX0" fmla="*/ 0 w 5718630"/>
                <a:gd name="connsiteY0" fmla="*/ 261257 h 361887"/>
                <a:gd name="connsiteX1" fmla="*/ 5529945 w 5718630"/>
                <a:gd name="connsiteY1" fmla="*/ 0 h 361887"/>
                <a:gd name="connsiteX2" fmla="*/ 5718630 w 5718630"/>
                <a:gd name="connsiteY2" fmla="*/ 158687 h 361887"/>
                <a:gd name="connsiteX3" fmla="*/ 391885 w 5718630"/>
                <a:gd name="connsiteY3" fmla="*/ 361887 h 361887"/>
                <a:gd name="connsiteX4" fmla="*/ 0 w 5718630"/>
                <a:gd name="connsiteY4" fmla="*/ 261257 h 3618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12058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23157 h 323787"/>
                <a:gd name="connsiteX1" fmla="*/ 5507085 w 5718630"/>
                <a:gd name="connsiteY1" fmla="*/ 0 h 323787"/>
                <a:gd name="connsiteX2" fmla="*/ 5718630 w 5718630"/>
                <a:gd name="connsiteY2" fmla="*/ 67247 h 323787"/>
                <a:gd name="connsiteX3" fmla="*/ 391885 w 5718630"/>
                <a:gd name="connsiteY3" fmla="*/ 323787 h 323787"/>
                <a:gd name="connsiteX4" fmla="*/ 0 w 5718630"/>
                <a:gd name="connsiteY4" fmla="*/ 223157 h 323787"/>
                <a:gd name="connsiteX0" fmla="*/ 0 w 5718630"/>
                <a:gd name="connsiteY0" fmla="*/ 253637 h 354267"/>
                <a:gd name="connsiteX1" fmla="*/ 5476605 w 5718630"/>
                <a:gd name="connsiteY1" fmla="*/ 0 h 354267"/>
                <a:gd name="connsiteX2" fmla="*/ 5718630 w 5718630"/>
                <a:gd name="connsiteY2" fmla="*/ 97727 h 354267"/>
                <a:gd name="connsiteX3" fmla="*/ 391885 w 5718630"/>
                <a:gd name="connsiteY3" fmla="*/ 354267 h 354267"/>
                <a:gd name="connsiteX4" fmla="*/ 0 w 5718630"/>
                <a:gd name="connsiteY4" fmla="*/ 253637 h 354267"/>
                <a:gd name="connsiteX0" fmla="*/ 0 w 5718630"/>
                <a:gd name="connsiteY0" fmla="*/ 253637 h 366967"/>
                <a:gd name="connsiteX1" fmla="*/ 5476605 w 5718630"/>
                <a:gd name="connsiteY1" fmla="*/ 0 h 366967"/>
                <a:gd name="connsiteX2" fmla="*/ 5718630 w 5718630"/>
                <a:gd name="connsiteY2" fmla="*/ 97727 h 366967"/>
                <a:gd name="connsiteX3" fmla="*/ 372835 w 5718630"/>
                <a:gd name="connsiteY3" fmla="*/ 366967 h 366967"/>
                <a:gd name="connsiteX4" fmla="*/ 0 w 5718630"/>
                <a:gd name="connsiteY4" fmla="*/ 253637 h 36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8630" h="366967">
                  <a:moveTo>
                    <a:pt x="0" y="253637"/>
                  </a:moveTo>
                  <a:lnTo>
                    <a:pt x="5476605" y="0"/>
                  </a:lnTo>
                  <a:lnTo>
                    <a:pt x="5718630" y="97727"/>
                  </a:lnTo>
                  <a:lnTo>
                    <a:pt x="372835" y="366967"/>
                  </a:lnTo>
                  <a:lnTo>
                    <a:pt x="0" y="253637"/>
                  </a:lnTo>
                  <a:close/>
                </a:path>
              </a:pathLst>
            </a:custGeom>
            <a:solidFill>
              <a:srgbClr val="F9E0C2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459907D7-DFAB-A653-EBA1-F3C9619F23B3}"/>
                </a:ext>
              </a:extLst>
            </p:cNvPr>
            <p:cNvSpPr/>
            <p:nvPr/>
          </p:nvSpPr>
          <p:spPr>
            <a:xfrm>
              <a:off x="400365" y="3729805"/>
              <a:ext cx="5303780" cy="2479707"/>
            </a:xfrm>
            <a:custGeom>
              <a:avLst/>
              <a:gdLst>
                <a:gd name="connsiteX0" fmla="*/ 0 w 5265680"/>
                <a:gd name="connsiteY0" fmla="*/ 0 h 174657"/>
                <a:gd name="connsiteX1" fmla="*/ 5265680 w 5265680"/>
                <a:gd name="connsiteY1" fmla="*/ 0 h 174657"/>
                <a:gd name="connsiteX2" fmla="*/ 5265680 w 5265680"/>
                <a:gd name="connsiteY2" fmla="*/ 174657 h 174657"/>
                <a:gd name="connsiteX3" fmla="*/ 0 w 5265680"/>
                <a:gd name="connsiteY3" fmla="*/ 174657 h 174657"/>
                <a:gd name="connsiteX4" fmla="*/ 0 w 5265680"/>
                <a:gd name="connsiteY4" fmla="*/ 0 h 174657"/>
                <a:gd name="connsiteX0" fmla="*/ 0 w 5303780"/>
                <a:gd name="connsiteY0" fmla="*/ 266700 h 441357"/>
                <a:gd name="connsiteX1" fmla="*/ 5303780 w 5303780"/>
                <a:gd name="connsiteY1" fmla="*/ 0 h 441357"/>
                <a:gd name="connsiteX2" fmla="*/ 5265680 w 5303780"/>
                <a:gd name="connsiteY2" fmla="*/ 441357 h 441357"/>
                <a:gd name="connsiteX3" fmla="*/ 0 w 5303780"/>
                <a:gd name="connsiteY3" fmla="*/ 441357 h 441357"/>
                <a:gd name="connsiteX4" fmla="*/ 0 w 5303780"/>
                <a:gd name="connsiteY4" fmla="*/ 266700 h 441357"/>
                <a:gd name="connsiteX0" fmla="*/ 0 w 5303780"/>
                <a:gd name="connsiteY0" fmla="*/ 266700 h 1713897"/>
                <a:gd name="connsiteX1" fmla="*/ 5303780 w 5303780"/>
                <a:gd name="connsiteY1" fmla="*/ 0 h 1713897"/>
                <a:gd name="connsiteX2" fmla="*/ 5235200 w 5303780"/>
                <a:gd name="connsiteY2" fmla="*/ 1713897 h 1713897"/>
                <a:gd name="connsiteX3" fmla="*/ 0 w 5303780"/>
                <a:gd name="connsiteY3" fmla="*/ 441357 h 1713897"/>
                <a:gd name="connsiteX4" fmla="*/ 0 w 5303780"/>
                <a:gd name="connsiteY4" fmla="*/ 266700 h 1713897"/>
                <a:gd name="connsiteX0" fmla="*/ 0 w 5303780"/>
                <a:gd name="connsiteY0" fmla="*/ 266700 h 2479707"/>
                <a:gd name="connsiteX1" fmla="*/ 5303780 w 5303780"/>
                <a:gd name="connsiteY1" fmla="*/ 0 h 2479707"/>
                <a:gd name="connsiteX2" fmla="*/ 5235200 w 5303780"/>
                <a:gd name="connsiteY2" fmla="*/ 1713897 h 2479707"/>
                <a:gd name="connsiteX3" fmla="*/ 0 w 5303780"/>
                <a:gd name="connsiteY3" fmla="*/ 2479707 h 2479707"/>
                <a:gd name="connsiteX4" fmla="*/ 0 w 5303780"/>
                <a:gd name="connsiteY4" fmla="*/ 266700 h 247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780" h="2479707">
                  <a:moveTo>
                    <a:pt x="0" y="266700"/>
                  </a:moveTo>
                  <a:lnTo>
                    <a:pt x="5303780" y="0"/>
                  </a:lnTo>
                  <a:lnTo>
                    <a:pt x="5235200" y="1713897"/>
                  </a:lnTo>
                  <a:lnTo>
                    <a:pt x="0" y="2479707"/>
                  </a:lnTo>
                  <a:lnTo>
                    <a:pt x="0" y="266700"/>
                  </a:lnTo>
                  <a:close/>
                </a:path>
              </a:pathLst>
            </a:custGeom>
            <a:solidFill>
              <a:srgbClr val="DDC09E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DC8C4858-5E13-C9B9-9B42-A72A5040C4A6}"/>
                </a:ext>
              </a:extLst>
            </p:cNvPr>
            <p:cNvSpPr/>
            <p:nvPr/>
          </p:nvSpPr>
          <p:spPr>
            <a:xfrm>
              <a:off x="512045" y="4036447"/>
              <a:ext cx="1081300" cy="203288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99536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4B2524A1-4B35-DFDD-8189-B283B49D6151}"/>
                </a:ext>
              </a:extLst>
            </p:cNvPr>
            <p:cNvSpPr/>
            <p:nvPr/>
          </p:nvSpPr>
          <p:spPr>
            <a:xfrm>
              <a:off x="1608822" y="3996661"/>
              <a:ext cx="1081300" cy="191814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59157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1300" h="2032886">
                  <a:moveTo>
                    <a:pt x="0" y="47625"/>
                  </a:moveTo>
                  <a:lnTo>
                    <a:pt x="1081300" y="0"/>
                  </a:lnTo>
                  <a:lnTo>
                    <a:pt x="1071775" y="1859157"/>
                  </a:lnTo>
                  <a:lnTo>
                    <a:pt x="0" y="2032886"/>
                  </a:lnTo>
                  <a:lnTo>
                    <a:pt x="0" y="4762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1">
              <a:extLst>
                <a:ext uri="{FF2B5EF4-FFF2-40B4-BE49-F238E27FC236}">
                  <a16:creationId xmlns:a16="http://schemas.microsoft.com/office/drawing/2014/main" id="{9E57B6A8-EA7D-F455-0448-BC7F1E05A39B}"/>
                </a:ext>
              </a:extLst>
            </p:cNvPr>
            <p:cNvSpPr/>
            <p:nvPr/>
          </p:nvSpPr>
          <p:spPr>
            <a:xfrm>
              <a:off x="2734293" y="4395729"/>
              <a:ext cx="1111780" cy="1350596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90825"/>
                <a:gd name="connsiteY0" fmla="*/ 47625 h 2032886"/>
                <a:gd name="connsiteX1" fmla="*/ 1081300 w 1090825"/>
                <a:gd name="connsiteY1" fmla="*/ 0 h 2032886"/>
                <a:gd name="connsiteX2" fmla="*/ 1090825 w 1090825"/>
                <a:gd name="connsiteY2" fmla="*/ 1797009 h 2032886"/>
                <a:gd name="connsiteX3" fmla="*/ 0 w 1090825"/>
                <a:gd name="connsiteY3" fmla="*/ 2032886 h 2032886"/>
                <a:gd name="connsiteX4" fmla="*/ 0 w 1090825"/>
                <a:gd name="connsiteY4" fmla="*/ 47625 h 203288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97009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47625 h 1988946"/>
                <a:gd name="connsiteX1" fmla="*/ 1090825 w 1100350"/>
                <a:gd name="connsiteY1" fmla="*/ 0 h 1988946"/>
                <a:gd name="connsiteX2" fmla="*/ 1100350 w 1100350"/>
                <a:gd name="connsiteY2" fmla="*/ 1738422 h 1988946"/>
                <a:gd name="connsiteX3" fmla="*/ 0 w 1100350"/>
                <a:gd name="connsiteY3" fmla="*/ 1988946 h 1988946"/>
                <a:gd name="connsiteX4" fmla="*/ 9525 w 1100350"/>
                <a:gd name="connsiteY4" fmla="*/ 47625 h 1988946"/>
                <a:gd name="connsiteX0" fmla="*/ 9525 w 1100350"/>
                <a:gd name="connsiteY0" fmla="*/ 135505 h 2076826"/>
                <a:gd name="connsiteX1" fmla="*/ 1081300 w 1100350"/>
                <a:gd name="connsiteY1" fmla="*/ 0 h 2076826"/>
                <a:gd name="connsiteX2" fmla="*/ 1100350 w 1100350"/>
                <a:gd name="connsiteY2" fmla="*/ 1826302 h 2076826"/>
                <a:gd name="connsiteX3" fmla="*/ 0 w 1100350"/>
                <a:gd name="connsiteY3" fmla="*/ 2076826 h 2076826"/>
                <a:gd name="connsiteX4" fmla="*/ 9525 w 1100350"/>
                <a:gd name="connsiteY4" fmla="*/ 135505 h 2076826"/>
                <a:gd name="connsiteX0" fmla="*/ 9525 w 1111780"/>
                <a:gd name="connsiteY0" fmla="*/ 135505 h 2076826"/>
                <a:gd name="connsiteX1" fmla="*/ 1111780 w 1111780"/>
                <a:gd name="connsiteY1" fmla="*/ 0 h 2076826"/>
                <a:gd name="connsiteX2" fmla="*/ 1100350 w 1111780"/>
                <a:gd name="connsiteY2" fmla="*/ 1826302 h 2076826"/>
                <a:gd name="connsiteX3" fmla="*/ 0 w 1111780"/>
                <a:gd name="connsiteY3" fmla="*/ 2076826 h 2076826"/>
                <a:gd name="connsiteX4" fmla="*/ 9525 w 1111780"/>
                <a:gd name="connsiteY4" fmla="*/ 135505 h 207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1780" h="2076826">
                  <a:moveTo>
                    <a:pt x="9525" y="135505"/>
                  </a:moveTo>
                  <a:lnTo>
                    <a:pt x="1111780" y="0"/>
                  </a:lnTo>
                  <a:lnTo>
                    <a:pt x="1100350" y="1826302"/>
                  </a:lnTo>
                  <a:lnTo>
                    <a:pt x="0" y="2076826"/>
                  </a:lnTo>
                  <a:lnTo>
                    <a:pt x="9525" y="135505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124F3246-8C0A-4CBA-9C10-F43F8AA7DC3C}"/>
                </a:ext>
              </a:extLst>
            </p:cNvPr>
            <p:cNvSpPr/>
            <p:nvPr/>
          </p:nvSpPr>
          <p:spPr>
            <a:xfrm>
              <a:off x="2734293" y="3939706"/>
              <a:ext cx="1107970" cy="513173"/>
            </a:xfrm>
            <a:custGeom>
              <a:avLst/>
              <a:gdLst>
                <a:gd name="connsiteX0" fmla="*/ 0 w 1071775"/>
                <a:gd name="connsiteY0" fmla="*/ 0 h 1985261"/>
                <a:gd name="connsiteX1" fmla="*/ 1071775 w 1071775"/>
                <a:gd name="connsiteY1" fmla="*/ 0 h 1985261"/>
                <a:gd name="connsiteX2" fmla="*/ 1071775 w 1071775"/>
                <a:gd name="connsiteY2" fmla="*/ 1985261 h 1985261"/>
                <a:gd name="connsiteX3" fmla="*/ 0 w 1071775"/>
                <a:gd name="connsiteY3" fmla="*/ 1985261 h 1985261"/>
                <a:gd name="connsiteX4" fmla="*/ 0 w 1071775"/>
                <a:gd name="connsiteY4" fmla="*/ 0 h 1985261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203288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71775 w 1081300"/>
                <a:gd name="connsiteY2" fmla="*/ 1899536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47625 h 2032886"/>
                <a:gd name="connsiteX1" fmla="*/ 1081300 w 1081300"/>
                <a:gd name="connsiteY1" fmla="*/ 0 h 2032886"/>
                <a:gd name="connsiteX2" fmla="*/ 1062250 w 1081300"/>
                <a:gd name="connsiteY2" fmla="*/ 1602310 h 2032886"/>
                <a:gd name="connsiteX3" fmla="*/ 0 w 1081300"/>
                <a:gd name="connsiteY3" fmla="*/ 2032886 h 2032886"/>
                <a:gd name="connsiteX4" fmla="*/ 0 w 1081300"/>
                <a:gd name="connsiteY4" fmla="*/ 47625 h 2032886"/>
                <a:gd name="connsiteX0" fmla="*/ 0 w 1081300"/>
                <a:gd name="connsiteY0" fmla="*/ 302392 h 2287653"/>
                <a:gd name="connsiteX1" fmla="*/ 1081300 w 1081300"/>
                <a:gd name="connsiteY1" fmla="*/ 0 h 2287653"/>
                <a:gd name="connsiteX2" fmla="*/ 1062250 w 1081300"/>
                <a:gd name="connsiteY2" fmla="*/ 1857077 h 2287653"/>
                <a:gd name="connsiteX3" fmla="*/ 0 w 1081300"/>
                <a:gd name="connsiteY3" fmla="*/ 2287653 h 2287653"/>
                <a:gd name="connsiteX4" fmla="*/ 0 w 1081300"/>
                <a:gd name="connsiteY4" fmla="*/ 302392 h 2287653"/>
                <a:gd name="connsiteX0" fmla="*/ 0 w 1062250"/>
                <a:gd name="connsiteY0" fmla="*/ 302392 h 2287653"/>
                <a:gd name="connsiteX1" fmla="*/ 1043200 w 1062250"/>
                <a:gd name="connsiteY1" fmla="*/ 0 h 2287653"/>
                <a:gd name="connsiteX2" fmla="*/ 1062250 w 1062250"/>
                <a:gd name="connsiteY2" fmla="*/ 1857077 h 2287653"/>
                <a:gd name="connsiteX3" fmla="*/ 0 w 1062250"/>
                <a:gd name="connsiteY3" fmla="*/ 2287653 h 2287653"/>
                <a:gd name="connsiteX4" fmla="*/ 0 w 1062250"/>
                <a:gd name="connsiteY4" fmla="*/ 302392 h 2287653"/>
                <a:gd name="connsiteX0" fmla="*/ 0 w 1085110"/>
                <a:gd name="connsiteY0" fmla="*/ 302392 h 2287653"/>
                <a:gd name="connsiteX1" fmla="*/ 1043200 w 1085110"/>
                <a:gd name="connsiteY1" fmla="*/ 0 h 2287653"/>
                <a:gd name="connsiteX2" fmla="*/ 1085110 w 1085110"/>
                <a:gd name="connsiteY2" fmla="*/ 1857077 h 2287653"/>
                <a:gd name="connsiteX3" fmla="*/ 0 w 1085110"/>
                <a:gd name="connsiteY3" fmla="*/ 2287653 h 2287653"/>
                <a:gd name="connsiteX4" fmla="*/ 0 w 1085110"/>
                <a:gd name="connsiteY4" fmla="*/ 302392 h 2287653"/>
                <a:gd name="connsiteX0" fmla="*/ 0 w 1096540"/>
                <a:gd name="connsiteY0" fmla="*/ 302392 h 2287653"/>
                <a:gd name="connsiteX1" fmla="*/ 1096540 w 1096540"/>
                <a:gd name="connsiteY1" fmla="*/ 0 h 2287653"/>
                <a:gd name="connsiteX2" fmla="*/ 1085110 w 1096540"/>
                <a:gd name="connsiteY2" fmla="*/ 1857077 h 2287653"/>
                <a:gd name="connsiteX3" fmla="*/ 0 w 1096540"/>
                <a:gd name="connsiteY3" fmla="*/ 2287653 h 2287653"/>
                <a:gd name="connsiteX4" fmla="*/ 0 w 1096540"/>
                <a:gd name="connsiteY4" fmla="*/ 302392 h 2287653"/>
                <a:gd name="connsiteX0" fmla="*/ 0 w 1107970"/>
                <a:gd name="connsiteY0" fmla="*/ 302392 h 2287653"/>
                <a:gd name="connsiteX1" fmla="*/ 1096540 w 1107970"/>
                <a:gd name="connsiteY1" fmla="*/ 0 h 2287653"/>
                <a:gd name="connsiteX2" fmla="*/ 1107970 w 1107970"/>
                <a:gd name="connsiteY2" fmla="*/ 1891046 h 2287653"/>
                <a:gd name="connsiteX3" fmla="*/ 0 w 1107970"/>
                <a:gd name="connsiteY3" fmla="*/ 2287653 h 2287653"/>
                <a:gd name="connsiteX4" fmla="*/ 0 w 1107970"/>
                <a:gd name="connsiteY4" fmla="*/ 302392 h 22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7970" h="2287653">
                  <a:moveTo>
                    <a:pt x="0" y="302392"/>
                  </a:moveTo>
                  <a:lnTo>
                    <a:pt x="1096540" y="0"/>
                  </a:lnTo>
                  <a:lnTo>
                    <a:pt x="1107970" y="1891046"/>
                  </a:lnTo>
                  <a:lnTo>
                    <a:pt x="0" y="2287653"/>
                  </a:lnTo>
                  <a:lnTo>
                    <a:pt x="0" y="30239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3B2C96-6ECC-9CFC-1E5A-C0FECFD30507}"/>
                </a:ext>
              </a:extLst>
            </p:cNvPr>
            <p:cNvSpPr/>
            <p:nvPr/>
          </p:nvSpPr>
          <p:spPr>
            <a:xfrm>
              <a:off x="3925891" y="3939705"/>
              <a:ext cx="60059" cy="1613370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8A905-F929-9C3B-6D7D-4A54B1A4E3B5}"/>
                </a:ext>
              </a:extLst>
            </p:cNvPr>
            <p:cNvSpPr/>
            <p:nvPr/>
          </p:nvSpPr>
          <p:spPr>
            <a:xfrm>
              <a:off x="4004833" y="3920487"/>
              <a:ext cx="118255" cy="160328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F63B91-31ED-B56D-DB37-4B563B075CB4}"/>
                </a:ext>
              </a:extLst>
            </p:cNvPr>
            <p:cNvSpPr/>
            <p:nvPr/>
          </p:nvSpPr>
          <p:spPr>
            <a:xfrm>
              <a:off x="3953221" y="3939705"/>
              <a:ext cx="107251" cy="1613369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756769D-4A77-6847-A904-61337F806B78}"/>
                </a:ext>
              </a:extLst>
            </p:cNvPr>
            <p:cNvSpPr/>
            <p:nvPr/>
          </p:nvSpPr>
          <p:spPr>
            <a:xfrm>
              <a:off x="5496512" y="3838707"/>
              <a:ext cx="118255" cy="1500222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53">
              <a:extLst>
                <a:ext uri="{FF2B5EF4-FFF2-40B4-BE49-F238E27FC236}">
                  <a16:creationId xmlns:a16="http://schemas.microsoft.com/office/drawing/2014/main" id="{FFD316C9-4573-ACD0-D07F-59C14403FF37}"/>
                </a:ext>
              </a:extLst>
            </p:cNvPr>
            <p:cNvSpPr/>
            <p:nvPr/>
          </p:nvSpPr>
          <p:spPr>
            <a:xfrm rot="5400000">
              <a:off x="4743839" y="3222593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53">
              <a:extLst>
                <a:ext uri="{FF2B5EF4-FFF2-40B4-BE49-F238E27FC236}">
                  <a16:creationId xmlns:a16="http://schemas.microsoft.com/office/drawing/2014/main" id="{DA6A354F-B268-8281-8757-3185DC3B201A}"/>
                </a:ext>
              </a:extLst>
            </p:cNvPr>
            <p:cNvSpPr/>
            <p:nvPr/>
          </p:nvSpPr>
          <p:spPr>
            <a:xfrm rot="5400000">
              <a:off x="4750115" y="3200308"/>
              <a:ext cx="147618" cy="1414689"/>
            </a:xfrm>
            <a:custGeom>
              <a:avLst/>
              <a:gdLst>
                <a:gd name="connsiteX0" fmla="*/ 0 w 71422"/>
                <a:gd name="connsiteY0" fmla="*/ 0 h 1445169"/>
                <a:gd name="connsiteX1" fmla="*/ 71422 w 71422"/>
                <a:gd name="connsiteY1" fmla="*/ 0 h 1445169"/>
                <a:gd name="connsiteX2" fmla="*/ 71422 w 71422"/>
                <a:gd name="connsiteY2" fmla="*/ 1445169 h 1445169"/>
                <a:gd name="connsiteX3" fmla="*/ 0 w 71422"/>
                <a:gd name="connsiteY3" fmla="*/ 1445169 h 1445169"/>
                <a:gd name="connsiteX4" fmla="*/ 0 w 71422"/>
                <a:gd name="connsiteY4" fmla="*/ 0 h 1445169"/>
                <a:gd name="connsiteX0" fmla="*/ 0 w 117140"/>
                <a:gd name="connsiteY0" fmla="*/ 45720 h 1445169"/>
                <a:gd name="connsiteX1" fmla="*/ 117140 w 117140"/>
                <a:gd name="connsiteY1" fmla="*/ 0 h 1445169"/>
                <a:gd name="connsiteX2" fmla="*/ 117140 w 117140"/>
                <a:gd name="connsiteY2" fmla="*/ 1445169 h 1445169"/>
                <a:gd name="connsiteX3" fmla="*/ 45718 w 117140"/>
                <a:gd name="connsiteY3" fmla="*/ 1445169 h 1445169"/>
                <a:gd name="connsiteX4" fmla="*/ 0 w 117140"/>
                <a:gd name="connsiteY4" fmla="*/ 45720 h 1445169"/>
                <a:gd name="connsiteX0" fmla="*/ 0 w 117140"/>
                <a:gd name="connsiteY0" fmla="*/ 22860 h 1422309"/>
                <a:gd name="connsiteX1" fmla="*/ 79043 w 117140"/>
                <a:gd name="connsiteY1" fmla="*/ 0 h 1422309"/>
                <a:gd name="connsiteX2" fmla="*/ 117140 w 117140"/>
                <a:gd name="connsiteY2" fmla="*/ 1422309 h 1422309"/>
                <a:gd name="connsiteX3" fmla="*/ 45718 w 117140"/>
                <a:gd name="connsiteY3" fmla="*/ 1422309 h 1422309"/>
                <a:gd name="connsiteX4" fmla="*/ 0 w 117140"/>
                <a:gd name="connsiteY4" fmla="*/ 22860 h 1422309"/>
                <a:gd name="connsiteX0" fmla="*/ 0 w 147618"/>
                <a:gd name="connsiteY0" fmla="*/ 22860 h 1422309"/>
                <a:gd name="connsiteX1" fmla="*/ 109521 w 147618"/>
                <a:gd name="connsiteY1" fmla="*/ 0 h 1422309"/>
                <a:gd name="connsiteX2" fmla="*/ 147618 w 147618"/>
                <a:gd name="connsiteY2" fmla="*/ 1422309 h 1422309"/>
                <a:gd name="connsiteX3" fmla="*/ 76196 w 147618"/>
                <a:gd name="connsiteY3" fmla="*/ 1422309 h 1422309"/>
                <a:gd name="connsiteX4" fmla="*/ 0 w 147618"/>
                <a:gd name="connsiteY4" fmla="*/ 22860 h 1422309"/>
                <a:gd name="connsiteX0" fmla="*/ 0 w 147618"/>
                <a:gd name="connsiteY0" fmla="*/ 15240 h 1414689"/>
                <a:gd name="connsiteX1" fmla="*/ 79044 w 147618"/>
                <a:gd name="connsiteY1" fmla="*/ 0 h 1414689"/>
                <a:gd name="connsiteX2" fmla="*/ 147618 w 147618"/>
                <a:gd name="connsiteY2" fmla="*/ 1414689 h 1414689"/>
                <a:gd name="connsiteX3" fmla="*/ 76196 w 147618"/>
                <a:gd name="connsiteY3" fmla="*/ 1414689 h 1414689"/>
                <a:gd name="connsiteX4" fmla="*/ 0 w 147618"/>
                <a:gd name="connsiteY4" fmla="*/ 15240 h 141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618" h="1414689">
                  <a:moveTo>
                    <a:pt x="0" y="15240"/>
                  </a:moveTo>
                  <a:lnTo>
                    <a:pt x="79044" y="0"/>
                  </a:lnTo>
                  <a:lnTo>
                    <a:pt x="147618" y="1414689"/>
                  </a:lnTo>
                  <a:lnTo>
                    <a:pt x="76196" y="1414689"/>
                  </a:lnTo>
                  <a:lnTo>
                    <a:pt x="0" y="15240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5DD439-E058-DDD5-4A3A-A32F00B446CE}"/>
                </a:ext>
              </a:extLst>
            </p:cNvPr>
            <p:cNvSpPr/>
            <p:nvPr/>
          </p:nvSpPr>
          <p:spPr>
            <a:xfrm>
              <a:off x="4009982" y="3901271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39C899-4CCC-9569-C3E7-98464EFAFB7F}"/>
                </a:ext>
              </a:extLst>
            </p:cNvPr>
            <p:cNvSpPr/>
            <p:nvPr/>
          </p:nvSpPr>
          <p:spPr>
            <a:xfrm>
              <a:off x="5520722" y="3760584"/>
              <a:ext cx="94045" cy="1641715"/>
            </a:xfrm>
            <a:prstGeom prst="rect">
              <a:avLst/>
            </a:prstGeom>
            <a:solidFill>
              <a:srgbClr val="DCBF9D"/>
            </a:solidFill>
            <a:ln w="12700" cap="flat" cmpd="sng" algn="ctr">
              <a:solidFill>
                <a:srgbClr val="DCBF9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8888F7-7F50-AE91-7F6B-3369A658074E}"/>
                </a:ext>
              </a:extLst>
            </p:cNvPr>
            <p:cNvSpPr/>
            <p:nvPr/>
          </p:nvSpPr>
          <p:spPr>
            <a:xfrm rot="5099443" flipH="1">
              <a:off x="3341387" y="4580053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C803FC-AAEA-2FC1-FCF3-84748801441F}"/>
                </a:ext>
              </a:extLst>
            </p:cNvPr>
            <p:cNvSpPr/>
            <p:nvPr/>
          </p:nvSpPr>
          <p:spPr>
            <a:xfrm flipH="1">
              <a:off x="1890346" y="475299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1F19F9-6CC4-6016-C04E-5B1DFFB3383F}"/>
                </a:ext>
              </a:extLst>
            </p:cNvPr>
            <p:cNvSpPr/>
            <p:nvPr/>
          </p:nvSpPr>
          <p:spPr>
            <a:xfrm flipH="1">
              <a:off x="1310006" y="4799909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92ACC8-9449-FD0B-3F0D-83DB1C99DD07}"/>
                </a:ext>
              </a:extLst>
            </p:cNvPr>
            <p:cNvSpPr/>
            <p:nvPr/>
          </p:nvSpPr>
          <p:spPr>
            <a:xfrm rot="5221242" flipH="1">
              <a:off x="4794787" y="381997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B5F485F-FE29-CCA6-6348-D4FE3D17C579}"/>
                </a:ext>
              </a:extLst>
            </p:cNvPr>
            <p:cNvSpPr/>
            <p:nvPr/>
          </p:nvSpPr>
          <p:spPr>
            <a:xfrm rot="5221242" flipH="1">
              <a:off x="4809094" y="4185595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14143D-99EC-A873-94CE-E28BEEF3A8EB}"/>
                </a:ext>
              </a:extLst>
            </p:cNvPr>
            <p:cNvSpPr/>
            <p:nvPr/>
          </p:nvSpPr>
          <p:spPr>
            <a:xfrm rot="5110980" flipH="1">
              <a:off x="4809323" y="4577650"/>
              <a:ext cx="45719" cy="880447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E543FD4-12C1-7847-901C-335A20AB174E}"/>
                </a:ext>
              </a:extLst>
            </p:cNvPr>
            <p:cNvSpPr/>
            <p:nvPr/>
          </p:nvSpPr>
          <p:spPr>
            <a:xfrm rot="5099443" flipH="1">
              <a:off x="3326759" y="4079697"/>
              <a:ext cx="45719" cy="252981"/>
            </a:xfrm>
            <a:prstGeom prst="rect">
              <a:avLst/>
            </a:prstGeom>
            <a:solidFill>
              <a:srgbClr val="745E50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F6C6BC-DCA9-CC28-04F9-96741600B59F}"/>
              </a:ext>
            </a:extLst>
          </p:cNvPr>
          <p:cNvGrpSpPr/>
          <p:nvPr/>
        </p:nvGrpSpPr>
        <p:grpSpPr>
          <a:xfrm flipH="1">
            <a:off x="992777" y="3780007"/>
            <a:ext cx="1632071" cy="2390155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D37D53F-5744-F7C7-6695-0ECB14E15FF7}"/>
                </a:ext>
              </a:extLst>
            </p:cNvPr>
            <p:cNvGrpSpPr/>
            <p:nvPr/>
          </p:nvGrpSpPr>
          <p:grpSpPr>
            <a:xfrm flipH="1">
              <a:off x="4348650" y="6342970"/>
              <a:ext cx="2180299" cy="3438703"/>
              <a:chOff x="-704602" y="7985701"/>
              <a:chExt cx="2812827" cy="443630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411AEF-BB63-C661-6DEC-9BB90712E932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FADC22E-5E24-CE62-C60B-90E3CD9C280C}"/>
                  </a:ext>
                </a:extLst>
              </p:cNvPr>
              <p:cNvGrpSpPr/>
              <p:nvPr/>
            </p:nvGrpSpPr>
            <p:grpSpPr>
              <a:xfrm>
                <a:off x="-428649" y="8436996"/>
                <a:ext cx="2536874" cy="3985013"/>
                <a:chOff x="-428649" y="8436996"/>
                <a:chExt cx="2536874" cy="3985013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3E97F03-F6A6-838D-F2F8-714E6B42126B}"/>
                    </a:ext>
                  </a:extLst>
                </p:cNvPr>
                <p:cNvSpPr/>
                <p:nvPr/>
              </p:nvSpPr>
              <p:spPr>
                <a:xfrm rot="638695" flipH="1">
                  <a:off x="1387031" y="9768152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16F4279-BE9B-45BE-2624-D28DBCB96237}"/>
                    </a:ext>
                  </a:extLst>
                </p:cNvPr>
                <p:cNvCxnSpPr>
                  <a:cxnSpLocks/>
                  <a:endCxn id="39" idx="3"/>
                </p:cNvCxnSpPr>
                <p:nvPr/>
              </p:nvCxnSpPr>
              <p:spPr>
                <a:xfrm flipH="1">
                  <a:off x="645703" y="10579503"/>
                  <a:ext cx="12197" cy="1642196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9BCF593-1DD4-FF8E-F26E-374A277CAE07}"/>
                    </a:ext>
                  </a:extLst>
                </p:cNvPr>
                <p:cNvSpPr/>
                <p:nvPr/>
              </p:nvSpPr>
              <p:spPr>
                <a:xfrm>
                  <a:off x="-428649" y="8436996"/>
                  <a:ext cx="2536874" cy="2447777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F6B4BF42-BB72-28B8-A3FA-906E7DFEB0E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Rectangle: Top Corners Rounded 38">
                  <a:extLst>
                    <a:ext uri="{FF2B5EF4-FFF2-40B4-BE49-F238E27FC236}">
                      <a16:creationId xmlns:a16="http://schemas.microsoft.com/office/drawing/2014/main" id="{6AAB49C9-B9EA-A820-2B48-D3FF37A885F6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0460DCA6-D6EE-FF9C-6051-63ADEF7810B5}"/>
                    </a:ext>
                  </a:extLst>
                </p:cNvPr>
                <p:cNvSpPr/>
                <p:nvPr/>
              </p:nvSpPr>
              <p:spPr>
                <a:xfrm rot="19355066">
                  <a:off x="163730" y="9726803"/>
                  <a:ext cx="738794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DCBC8F7F-290C-A353-69E6-14C0F8A80AE0}"/>
                    </a:ext>
                  </a:extLst>
                </p:cNvPr>
                <p:cNvSpPr/>
                <p:nvPr/>
              </p:nvSpPr>
              <p:spPr>
                <a:xfrm>
                  <a:off x="1205689" y="9599610"/>
                  <a:ext cx="70260" cy="17943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2096838-6F0D-9F3C-EDB1-E34867464AAF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08C36BFD-253B-7B30-8C08-C805C51EF19E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51C51F6E-73E3-E944-1D2A-419BC5BDF1F7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86E0BA05-E708-D374-5AD7-4FE6B1D40460}"/>
                    </a:ext>
                  </a:extLst>
                </p:cNvPr>
                <p:cNvCxnSpPr>
                  <a:cxnSpLocks/>
                  <a:endCxn id="46" idx="3"/>
                </p:cNvCxnSpPr>
                <p:nvPr/>
              </p:nvCxnSpPr>
              <p:spPr>
                <a:xfrm>
                  <a:off x="1376460" y="10658533"/>
                  <a:ext cx="13994" cy="1548460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6" name="Rectangle: Top Corners Rounded 45">
                  <a:extLst>
                    <a:ext uri="{FF2B5EF4-FFF2-40B4-BE49-F238E27FC236}">
                      <a16:creationId xmlns:a16="http://schemas.microsoft.com/office/drawing/2014/main" id="{25DFFAF2-7D9D-395F-22A7-5E74D2318484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0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AD1356-410E-B91C-C583-8A87C2667E5F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4C477B6-6830-56BB-4D45-E9DAB7F40329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B5BF324-E1BA-5188-4E0D-073EBC3C5ECD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8F3A21-6A89-8F9C-8A0D-B9CAAB96333A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7018F2B-BAD9-D521-8CDB-B2CF26035DC6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A56015-B5AA-FB6D-26BC-4110A6783954}"/>
              </a:ext>
            </a:extLst>
          </p:cNvPr>
          <p:cNvGrpSpPr/>
          <p:nvPr/>
        </p:nvGrpSpPr>
        <p:grpSpPr>
          <a:xfrm>
            <a:off x="287821" y="4973562"/>
            <a:ext cx="4021555" cy="2250015"/>
            <a:chOff x="3467682" y="4521024"/>
            <a:chExt cx="4365897" cy="244267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FD26C68-2776-CE99-A802-8A8F6AF633FD}"/>
                </a:ext>
              </a:extLst>
            </p:cNvPr>
            <p:cNvGrpSpPr/>
            <p:nvPr/>
          </p:nvGrpSpPr>
          <p:grpSpPr>
            <a:xfrm>
              <a:off x="3467682" y="4579154"/>
              <a:ext cx="4365897" cy="2384540"/>
              <a:chOff x="4203357" y="4336804"/>
              <a:chExt cx="3099757" cy="1693007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69C2D9C-9691-496E-1331-4A7864D2FE05}"/>
                  </a:ext>
                </a:extLst>
              </p:cNvPr>
              <p:cNvSpPr/>
              <p:nvPr/>
            </p:nvSpPr>
            <p:spPr>
              <a:xfrm>
                <a:off x="5178185" y="4993987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66">
                <a:extLst>
                  <a:ext uri="{FF2B5EF4-FFF2-40B4-BE49-F238E27FC236}">
                    <a16:creationId xmlns:a16="http://schemas.microsoft.com/office/drawing/2014/main" id="{6DB3C41B-3818-A6D3-C1B0-A14CF6FB918B}"/>
                  </a:ext>
                </a:extLst>
              </p:cNvPr>
              <p:cNvSpPr/>
              <p:nvPr/>
            </p:nvSpPr>
            <p:spPr>
              <a:xfrm>
                <a:off x="4203357" y="4663337"/>
                <a:ext cx="984867" cy="136647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4867" h="1366474">
                    <a:moveTo>
                      <a:pt x="0" y="0"/>
                    </a:moveTo>
                    <a:lnTo>
                      <a:pt x="984867" y="304800"/>
                    </a:lnTo>
                    <a:lnTo>
                      <a:pt x="984867" y="1366474"/>
                    </a:lnTo>
                    <a:lnTo>
                      <a:pt x="22860" y="970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C09E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66">
                <a:extLst>
                  <a:ext uri="{FF2B5EF4-FFF2-40B4-BE49-F238E27FC236}">
                    <a16:creationId xmlns:a16="http://schemas.microsoft.com/office/drawing/2014/main" id="{15537CEE-4320-B588-5213-69A5E6B5D6A2}"/>
                  </a:ext>
                </a:extLst>
              </p:cNvPr>
              <p:cNvSpPr/>
              <p:nvPr/>
            </p:nvSpPr>
            <p:spPr>
              <a:xfrm>
                <a:off x="6097267" y="4336837"/>
                <a:ext cx="1205847" cy="1276304"/>
              </a:xfrm>
              <a:custGeom>
                <a:avLst/>
                <a:gdLst>
                  <a:gd name="connsiteX0" fmla="*/ 0 w 1053447"/>
                  <a:gd name="connsiteY0" fmla="*/ 0 h 634954"/>
                  <a:gd name="connsiteX1" fmla="*/ 1053447 w 1053447"/>
                  <a:gd name="connsiteY1" fmla="*/ 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101534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1053447"/>
                  <a:gd name="connsiteY0" fmla="*/ 0 h 634954"/>
                  <a:gd name="connsiteX1" fmla="*/ 984867 w 1053447"/>
                  <a:gd name="connsiteY1" fmla="*/ 304800 h 634954"/>
                  <a:gd name="connsiteX2" fmla="*/ 1053447 w 1053447"/>
                  <a:gd name="connsiteY2" fmla="*/ 634954 h 634954"/>
                  <a:gd name="connsiteX3" fmla="*/ 0 w 1053447"/>
                  <a:gd name="connsiteY3" fmla="*/ 634954 h 634954"/>
                  <a:gd name="connsiteX4" fmla="*/ 0 w 1053447"/>
                  <a:gd name="connsiteY4" fmla="*/ 0 h 63495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0 w 984867"/>
                  <a:gd name="connsiteY3" fmla="*/ 634954 h 1328374"/>
                  <a:gd name="connsiteX4" fmla="*/ 0 w 984867"/>
                  <a:gd name="connsiteY4" fmla="*/ 0 h 1328374"/>
                  <a:gd name="connsiteX0" fmla="*/ 0 w 984867"/>
                  <a:gd name="connsiteY0" fmla="*/ 0 h 1328374"/>
                  <a:gd name="connsiteX1" fmla="*/ 984867 w 984867"/>
                  <a:gd name="connsiteY1" fmla="*/ 304800 h 1328374"/>
                  <a:gd name="connsiteX2" fmla="*/ 977247 w 984867"/>
                  <a:gd name="connsiteY2" fmla="*/ 1328374 h 1328374"/>
                  <a:gd name="connsiteX3" fmla="*/ 22860 w 984867"/>
                  <a:gd name="connsiteY3" fmla="*/ 970234 h 1328374"/>
                  <a:gd name="connsiteX4" fmla="*/ 0 w 984867"/>
                  <a:gd name="connsiteY4" fmla="*/ 0 h 1328374"/>
                  <a:gd name="connsiteX0" fmla="*/ 0 w 984867"/>
                  <a:gd name="connsiteY0" fmla="*/ 0 h 1389334"/>
                  <a:gd name="connsiteX1" fmla="*/ 984867 w 984867"/>
                  <a:gd name="connsiteY1" fmla="*/ 304800 h 1389334"/>
                  <a:gd name="connsiteX2" fmla="*/ 923907 w 984867"/>
                  <a:gd name="connsiteY2" fmla="*/ 1389334 h 1389334"/>
                  <a:gd name="connsiteX3" fmla="*/ 22860 w 984867"/>
                  <a:gd name="connsiteY3" fmla="*/ 970234 h 1389334"/>
                  <a:gd name="connsiteX4" fmla="*/ 0 w 984867"/>
                  <a:gd name="connsiteY4" fmla="*/ 0 h 1389334"/>
                  <a:gd name="connsiteX0" fmla="*/ 0 w 984867"/>
                  <a:gd name="connsiteY0" fmla="*/ 0 h 1366474"/>
                  <a:gd name="connsiteX1" fmla="*/ 984867 w 984867"/>
                  <a:gd name="connsiteY1" fmla="*/ 304800 h 1366474"/>
                  <a:gd name="connsiteX2" fmla="*/ 984867 w 984867"/>
                  <a:gd name="connsiteY2" fmla="*/ 1366474 h 1366474"/>
                  <a:gd name="connsiteX3" fmla="*/ 22860 w 984867"/>
                  <a:gd name="connsiteY3" fmla="*/ 970234 h 1366474"/>
                  <a:gd name="connsiteX4" fmla="*/ 0 w 984867"/>
                  <a:gd name="connsiteY4" fmla="*/ 0 h 1366474"/>
                  <a:gd name="connsiteX0" fmla="*/ 0 w 1030587"/>
                  <a:gd name="connsiteY0" fmla="*/ 0 h 1252174"/>
                  <a:gd name="connsiteX1" fmla="*/ 1030587 w 1030587"/>
                  <a:gd name="connsiteY1" fmla="*/ 190500 h 1252174"/>
                  <a:gd name="connsiteX2" fmla="*/ 1030587 w 1030587"/>
                  <a:gd name="connsiteY2" fmla="*/ 1252174 h 1252174"/>
                  <a:gd name="connsiteX3" fmla="*/ 68580 w 1030587"/>
                  <a:gd name="connsiteY3" fmla="*/ 855934 h 1252174"/>
                  <a:gd name="connsiteX4" fmla="*/ 0 w 1030587"/>
                  <a:gd name="connsiteY4" fmla="*/ 0 h 1252174"/>
                  <a:gd name="connsiteX0" fmla="*/ 495300 w 1525887"/>
                  <a:gd name="connsiteY0" fmla="*/ 0 h 1252174"/>
                  <a:gd name="connsiteX1" fmla="*/ 1525887 w 1525887"/>
                  <a:gd name="connsiteY1" fmla="*/ 190500 h 1252174"/>
                  <a:gd name="connsiteX2" fmla="*/ 1525887 w 1525887"/>
                  <a:gd name="connsiteY2" fmla="*/ 1252174 h 1252174"/>
                  <a:gd name="connsiteX3" fmla="*/ 0 w 1525887"/>
                  <a:gd name="connsiteY3" fmla="*/ 749254 h 1252174"/>
                  <a:gd name="connsiteX4" fmla="*/ 495300 w 1525887"/>
                  <a:gd name="connsiteY4" fmla="*/ 0 h 1252174"/>
                  <a:gd name="connsiteX0" fmla="*/ 327660 w 1525887"/>
                  <a:gd name="connsiteY0" fmla="*/ 0 h 1275034"/>
                  <a:gd name="connsiteX1" fmla="*/ 1525887 w 1525887"/>
                  <a:gd name="connsiteY1" fmla="*/ 213360 h 1275034"/>
                  <a:gd name="connsiteX2" fmla="*/ 1525887 w 1525887"/>
                  <a:gd name="connsiteY2" fmla="*/ 1275034 h 1275034"/>
                  <a:gd name="connsiteX3" fmla="*/ 0 w 1525887"/>
                  <a:gd name="connsiteY3" fmla="*/ 772114 h 1275034"/>
                  <a:gd name="connsiteX4" fmla="*/ 327660 w 1525887"/>
                  <a:gd name="connsiteY4" fmla="*/ 0 h 1275034"/>
                  <a:gd name="connsiteX0" fmla="*/ 114300 w 1312527"/>
                  <a:gd name="connsiteY0" fmla="*/ 0 h 1275034"/>
                  <a:gd name="connsiteX1" fmla="*/ 1312527 w 1312527"/>
                  <a:gd name="connsiteY1" fmla="*/ 213360 h 1275034"/>
                  <a:gd name="connsiteX2" fmla="*/ 1312527 w 1312527"/>
                  <a:gd name="connsiteY2" fmla="*/ 1275034 h 1275034"/>
                  <a:gd name="connsiteX3" fmla="*/ 0 w 1312527"/>
                  <a:gd name="connsiteY3" fmla="*/ 665434 h 1275034"/>
                  <a:gd name="connsiteX4" fmla="*/ 114300 w 1312527"/>
                  <a:gd name="connsiteY4" fmla="*/ 0 h 1275034"/>
                  <a:gd name="connsiteX0" fmla="*/ 167640 w 1365867"/>
                  <a:gd name="connsiteY0" fmla="*/ 0 h 1275034"/>
                  <a:gd name="connsiteX1" fmla="*/ 1365867 w 1365867"/>
                  <a:gd name="connsiteY1" fmla="*/ 213360 h 1275034"/>
                  <a:gd name="connsiteX2" fmla="*/ 1365867 w 1365867"/>
                  <a:gd name="connsiteY2" fmla="*/ 1275034 h 1275034"/>
                  <a:gd name="connsiteX3" fmla="*/ 0 w 1365867"/>
                  <a:gd name="connsiteY3" fmla="*/ 833074 h 1275034"/>
                  <a:gd name="connsiteX4" fmla="*/ 167640 w 1365867"/>
                  <a:gd name="connsiteY4" fmla="*/ 0 h 1275034"/>
                  <a:gd name="connsiteX0" fmla="*/ 190500 w 1365867"/>
                  <a:gd name="connsiteY0" fmla="*/ 0 h 1282654"/>
                  <a:gd name="connsiteX1" fmla="*/ 1365867 w 1365867"/>
                  <a:gd name="connsiteY1" fmla="*/ 220980 h 1282654"/>
                  <a:gd name="connsiteX2" fmla="*/ 1365867 w 1365867"/>
                  <a:gd name="connsiteY2" fmla="*/ 1282654 h 1282654"/>
                  <a:gd name="connsiteX3" fmla="*/ 0 w 1365867"/>
                  <a:gd name="connsiteY3" fmla="*/ 840694 h 1282654"/>
                  <a:gd name="connsiteX4" fmla="*/ 190500 w 1365867"/>
                  <a:gd name="connsiteY4" fmla="*/ 0 h 1282654"/>
                  <a:gd name="connsiteX0" fmla="*/ 30480 w 1205847"/>
                  <a:gd name="connsiteY0" fmla="*/ 0 h 1282654"/>
                  <a:gd name="connsiteX1" fmla="*/ 1205847 w 1205847"/>
                  <a:gd name="connsiteY1" fmla="*/ 220980 h 1282654"/>
                  <a:gd name="connsiteX2" fmla="*/ 1205847 w 1205847"/>
                  <a:gd name="connsiteY2" fmla="*/ 1282654 h 1282654"/>
                  <a:gd name="connsiteX3" fmla="*/ 0 w 1205847"/>
                  <a:gd name="connsiteY3" fmla="*/ 741634 h 1282654"/>
                  <a:gd name="connsiteX4" fmla="*/ 30480 w 1205847"/>
                  <a:gd name="connsiteY4" fmla="*/ 0 h 1282654"/>
                  <a:gd name="connsiteX0" fmla="*/ 1905 w 1205847"/>
                  <a:gd name="connsiteY0" fmla="*/ 0 h 1276304"/>
                  <a:gd name="connsiteX1" fmla="*/ 1205847 w 1205847"/>
                  <a:gd name="connsiteY1" fmla="*/ 214630 h 1276304"/>
                  <a:gd name="connsiteX2" fmla="*/ 1205847 w 1205847"/>
                  <a:gd name="connsiteY2" fmla="*/ 1276304 h 1276304"/>
                  <a:gd name="connsiteX3" fmla="*/ 0 w 1205847"/>
                  <a:gd name="connsiteY3" fmla="*/ 735284 h 1276304"/>
                  <a:gd name="connsiteX4" fmla="*/ 1905 w 1205847"/>
                  <a:gd name="connsiteY4" fmla="*/ 0 h 1276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847" h="1276304">
                    <a:moveTo>
                      <a:pt x="1905" y="0"/>
                    </a:moveTo>
                    <a:lnTo>
                      <a:pt x="1205847" y="214630"/>
                    </a:lnTo>
                    <a:lnTo>
                      <a:pt x="1205847" y="1276304"/>
                    </a:lnTo>
                    <a:lnTo>
                      <a:pt x="0" y="735284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DCBF9D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68">
                <a:extLst>
                  <a:ext uri="{FF2B5EF4-FFF2-40B4-BE49-F238E27FC236}">
                    <a16:creationId xmlns:a16="http://schemas.microsoft.com/office/drawing/2014/main" id="{79455DD9-BA22-432C-B8A2-C7B7D8A5C141}"/>
                  </a:ext>
                </a:extLst>
              </p:cNvPr>
              <p:cNvSpPr/>
              <p:nvPr/>
            </p:nvSpPr>
            <p:spPr>
              <a:xfrm>
                <a:off x="4204649" y="4336804"/>
                <a:ext cx="3071140" cy="627227"/>
              </a:xfrm>
              <a:custGeom>
                <a:avLst/>
                <a:gdLst>
                  <a:gd name="connsiteX0" fmla="*/ 0 w 1225830"/>
                  <a:gd name="connsiteY0" fmla="*/ 0 h 320522"/>
                  <a:gd name="connsiteX1" fmla="*/ 1225830 w 1225830"/>
                  <a:gd name="connsiteY1" fmla="*/ 0 h 320522"/>
                  <a:gd name="connsiteX2" fmla="*/ 1225830 w 1225830"/>
                  <a:gd name="connsiteY2" fmla="*/ 320522 h 320522"/>
                  <a:gd name="connsiteX3" fmla="*/ 0 w 1225830"/>
                  <a:gd name="connsiteY3" fmla="*/ 320522 h 320522"/>
                  <a:gd name="connsiteX4" fmla="*/ 0 w 1225830"/>
                  <a:gd name="connsiteY4" fmla="*/ 0 h 320522"/>
                  <a:gd name="connsiteX0" fmla="*/ 0 w 1225830"/>
                  <a:gd name="connsiteY0" fmla="*/ 0 h 602462"/>
                  <a:gd name="connsiteX1" fmla="*/ 1225830 w 1225830"/>
                  <a:gd name="connsiteY1" fmla="*/ 0 h 602462"/>
                  <a:gd name="connsiteX2" fmla="*/ 966750 w 1225830"/>
                  <a:gd name="connsiteY2" fmla="*/ 602462 h 602462"/>
                  <a:gd name="connsiteX3" fmla="*/ 0 w 1225830"/>
                  <a:gd name="connsiteY3" fmla="*/ 320522 h 602462"/>
                  <a:gd name="connsiteX4" fmla="*/ 0 w 1225830"/>
                  <a:gd name="connsiteY4" fmla="*/ 0 h 602462"/>
                  <a:gd name="connsiteX0" fmla="*/ 0 w 3001290"/>
                  <a:gd name="connsiteY0" fmla="*/ 0 h 602462"/>
                  <a:gd name="connsiteX1" fmla="*/ 3001290 w 3001290"/>
                  <a:gd name="connsiteY1" fmla="*/ 190500 h 602462"/>
                  <a:gd name="connsiteX2" fmla="*/ 966750 w 3001290"/>
                  <a:gd name="connsiteY2" fmla="*/ 602462 h 602462"/>
                  <a:gd name="connsiteX3" fmla="*/ 0 w 3001290"/>
                  <a:gd name="connsiteY3" fmla="*/ 320522 h 602462"/>
                  <a:gd name="connsiteX4" fmla="*/ 0 w 3001290"/>
                  <a:gd name="connsiteY4" fmla="*/ 0 h 602462"/>
                  <a:gd name="connsiteX0" fmla="*/ 1851660 w 3001290"/>
                  <a:gd name="connsiteY0" fmla="*/ 0 h 617702"/>
                  <a:gd name="connsiteX1" fmla="*/ 3001290 w 3001290"/>
                  <a:gd name="connsiteY1" fmla="*/ 205740 h 617702"/>
                  <a:gd name="connsiteX2" fmla="*/ 966750 w 3001290"/>
                  <a:gd name="connsiteY2" fmla="*/ 617702 h 617702"/>
                  <a:gd name="connsiteX3" fmla="*/ 0 w 3001290"/>
                  <a:gd name="connsiteY3" fmla="*/ 335762 h 617702"/>
                  <a:gd name="connsiteX4" fmla="*/ 1851660 w 3001290"/>
                  <a:gd name="connsiteY4" fmla="*/ 0 h 617702"/>
                  <a:gd name="connsiteX0" fmla="*/ 1851660 w 3039390"/>
                  <a:gd name="connsiteY0" fmla="*/ 0 h 617702"/>
                  <a:gd name="connsiteX1" fmla="*/ 3039390 w 3039390"/>
                  <a:gd name="connsiteY1" fmla="*/ 208915 h 617702"/>
                  <a:gd name="connsiteX2" fmla="*/ 966750 w 3039390"/>
                  <a:gd name="connsiteY2" fmla="*/ 617702 h 617702"/>
                  <a:gd name="connsiteX3" fmla="*/ 0 w 3039390"/>
                  <a:gd name="connsiteY3" fmla="*/ 335762 h 617702"/>
                  <a:gd name="connsiteX4" fmla="*/ 1851660 w 3039390"/>
                  <a:gd name="connsiteY4" fmla="*/ 0 h 617702"/>
                  <a:gd name="connsiteX0" fmla="*/ 1851660 w 3039390"/>
                  <a:gd name="connsiteY0" fmla="*/ 0 h 627227"/>
                  <a:gd name="connsiteX1" fmla="*/ 3039390 w 3039390"/>
                  <a:gd name="connsiteY1" fmla="*/ 208915 h 627227"/>
                  <a:gd name="connsiteX2" fmla="*/ 944525 w 3039390"/>
                  <a:gd name="connsiteY2" fmla="*/ 627227 h 627227"/>
                  <a:gd name="connsiteX3" fmla="*/ 0 w 3039390"/>
                  <a:gd name="connsiteY3" fmla="*/ 335762 h 627227"/>
                  <a:gd name="connsiteX4" fmla="*/ 1851660 w 3039390"/>
                  <a:gd name="connsiteY4" fmla="*/ 0 h 627227"/>
                  <a:gd name="connsiteX0" fmla="*/ 1883410 w 3071140"/>
                  <a:gd name="connsiteY0" fmla="*/ 0 h 627227"/>
                  <a:gd name="connsiteX1" fmla="*/ 3071140 w 3071140"/>
                  <a:gd name="connsiteY1" fmla="*/ 208915 h 627227"/>
                  <a:gd name="connsiteX2" fmla="*/ 976275 w 3071140"/>
                  <a:gd name="connsiteY2" fmla="*/ 627227 h 627227"/>
                  <a:gd name="connsiteX3" fmla="*/ 0 w 3071140"/>
                  <a:gd name="connsiteY3" fmla="*/ 323062 h 627227"/>
                  <a:gd name="connsiteX4" fmla="*/ 1883410 w 3071140"/>
                  <a:gd name="connsiteY4" fmla="*/ 0 h 62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1140" h="627227">
                    <a:moveTo>
                      <a:pt x="1883410" y="0"/>
                    </a:moveTo>
                    <a:lnTo>
                      <a:pt x="3071140" y="208915"/>
                    </a:lnTo>
                    <a:lnTo>
                      <a:pt x="976275" y="627227"/>
                    </a:lnTo>
                    <a:lnTo>
                      <a:pt x="0" y="323062"/>
                    </a:lnTo>
                    <a:lnTo>
                      <a:pt x="1883410" y="0"/>
                    </a:lnTo>
                    <a:close/>
                  </a:path>
                </a:pathLst>
              </a:custGeom>
              <a:solidFill>
                <a:srgbClr val="F9E0C2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78E98FC1-76FC-AB63-C3EF-2783BA138053}"/>
                  </a:ext>
                </a:extLst>
              </p:cNvPr>
              <p:cNvSpPr/>
              <p:nvPr/>
            </p:nvSpPr>
            <p:spPr>
              <a:xfrm>
                <a:off x="7225221" y="4580950"/>
                <a:ext cx="69151" cy="1032636"/>
              </a:xfrm>
              <a:prstGeom prst="rect">
                <a:avLst/>
              </a:pr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69">
                <a:extLst>
                  <a:ext uri="{FF2B5EF4-FFF2-40B4-BE49-F238E27FC236}">
                    <a16:creationId xmlns:a16="http://schemas.microsoft.com/office/drawing/2014/main" id="{1E1BA2E0-540D-D39E-7609-0CBC53181E6D}"/>
                  </a:ext>
                </a:extLst>
              </p:cNvPr>
              <p:cNvSpPr/>
              <p:nvPr/>
            </p:nvSpPr>
            <p:spPr>
              <a:xfrm>
                <a:off x="5187135" y="4550015"/>
                <a:ext cx="2111305" cy="689008"/>
              </a:xfrm>
              <a:custGeom>
                <a:avLst/>
                <a:gdLst>
                  <a:gd name="connsiteX0" fmla="*/ 0 w 1623625"/>
                  <a:gd name="connsiteY0" fmla="*/ 0 h 123356"/>
                  <a:gd name="connsiteX1" fmla="*/ 1623625 w 1623625"/>
                  <a:gd name="connsiteY1" fmla="*/ 0 h 123356"/>
                  <a:gd name="connsiteX2" fmla="*/ 1623625 w 1623625"/>
                  <a:gd name="connsiteY2" fmla="*/ 123356 h 123356"/>
                  <a:gd name="connsiteX3" fmla="*/ 0 w 1623625"/>
                  <a:gd name="connsiteY3" fmla="*/ 123356 h 123356"/>
                  <a:gd name="connsiteX4" fmla="*/ 0 w 1623625"/>
                  <a:gd name="connsiteY4" fmla="*/ 0 h 123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1623625 w 2073205"/>
                  <a:gd name="connsiteY2" fmla="*/ 504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73205"/>
                  <a:gd name="connsiteY0" fmla="*/ 381000 h 504356"/>
                  <a:gd name="connsiteX1" fmla="*/ 2073205 w 2073205"/>
                  <a:gd name="connsiteY1" fmla="*/ 0 h 504356"/>
                  <a:gd name="connsiteX2" fmla="*/ 2057965 w 2073205"/>
                  <a:gd name="connsiteY2" fmla="*/ 123356 h 504356"/>
                  <a:gd name="connsiteX3" fmla="*/ 0 w 2073205"/>
                  <a:gd name="connsiteY3" fmla="*/ 504356 h 504356"/>
                  <a:gd name="connsiteX4" fmla="*/ 0 w 2073205"/>
                  <a:gd name="connsiteY4" fmla="*/ 381000 h 50435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14621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57965"/>
                  <a:gd name="connsiteY0" fmla="*/ 403860 h 527216"/>
                  <a:gd name="connsiteX1" fmla="*/ 2050345 w 2057965"/>
                  <a:gd name="connsiteY1" fmla="*/ 0 h 527216"/>
                  <a:gd name="connsiteX2" fmla="*/ 2057965 w 2057965"/>
                  <a:gd name="connsiteY2" fmla="*/ 92876 h 527216"/>
                  <a:gd name="connsiteX3" fmla="*/ 0 w 2057965"/>
                  <a:gd name="connsiteY3" fmla="*/ 527216 h 527216"/>
                  <a:gd name="connsiteX4" fmla="*/ 0 w 2057965"/>
                  <a:gd name="connsiteY4" fmla="*/ 403860 h 527216"/>
                  <a:gd name="connsiteX0" fmla="*/ 0 w 2065585"/>
                  <a:gd name="connsiteY0" fmla="*/ 403860 h 527216"/>
                  <a:gd name="connsiteX1" fmla="*/ 2050345 w 2065585"/>
                  <a:gd name="connsiteY1" fmla="*/ 0 h 527216"/>
                  <a:gd name="connsiteX2" fmla="*/ 2065585 w 2065585"/>
                  <a:gd name="connsiteY2" fmla="*/ 195204 h 527216"/>
                  <a:gd name="connsiteX3" fmla="*/ 0 w 2065585"/>
                  <a:gd name="connsiteY3" fmla="*/ 527216 h 527216"/>
                  <a:gd name="connsiteX4" fmla="*/ 0 w 2065585"/>
                  <a:gd name="connsiteY4" fmla="*/ 403860 h 527216"/>
                  <a:gd name="connsiteX0" fmla="*/ 0 w 2065585"/>
                  <a:gd name="connsiteY0" fmla="*/ 403860 h 599448"/>
                  <a:gd name="connsiteX1" fmla="*/ 2050345 w 2065585"/>
                  <a:gd name="connsiteY1" fmla="*/ 0 h 599448"/>
                  <a:gd name="connsiteX2" fmla="*/ 2065585 w 2065585"/>
                  <a:gd name="connsiteY2" fmla="*/ 195204 h 599448"/>
                  <a:gd name="connsiteX3" fmla="*/ 38100 w 2065585"/>
                  <a:gd name="connsiteY3" fmla="*/ 599448 h 599448"/>
                  <a:gd name="connsiteX4" fmla="*/ 0 w 2065585"/>
                  <a:gd name="connsiteY4" fmla="*/ 403860 h 599448"/>
                  <a:gd name="connsiteX0" fmla="*/ 0 w 2065585"/>
                  <a:gd name="connsiteY0" fmla="*/ 403860 h 617506"/>
                  <a:gd name="connsiteX1" fmla="*/ 2050345 w 2065585"/>
                  <a:gd name="connsiteY1" fmla="*/ 0 h 617506"/>
                  <a:gd name="connsiteX2" fmla="*/ 2065585 w 2065585"/>
                  <a:gd name="connsiteY2" fmla="*/ 195204 h 617506"/>
                  <a:gd name="connsiteX3" fmla="*/ 38100 w 2065585"/>
                  <a:gd name="connsiteY3" fmla="*/ 617506 h 617506"/>
                  <a:gd name="connsiteX4" fmla="*/ 0 w 2065585"/>
                  <a:gd name="connsiteY4" fmla="*/ 403860 h 617506"/>
                  <a:gd name="connsiteX0" fmla="*/ 0 w 2065585"/>
                  <a:gd name="connsiteY0" fmla="*/ 337648 h 551294"/>
                  <a:gd name="connsiteX1" fmla="*/ 2065585 w 2065585"/>
                  <a:gd name="connsiteY1" fmla="*/ 0 h 551294"/>
                  <a:gd name="connsiteX2" fmla="*/ 2065585 w 2065585"/>
                  <a:gd name="connsiteY2" fmla="*/ 128992 h 551294"/>
                  <a:gd name="connsiteX3" fmla="*/ 38100 w 2065585"/>
                  <a:gd name="connsiteY3" fmla="*/ 551294 h 551294"/>
                  <a:gd name="connsiteX4" fmla="*/ 0 w 2065585"/>
                  <a:gd name="connsiteY4" fmla="*/ 337648 h 551294"/>
                  <a:gd name="connsiteX0" fmla="*/ 0 w 2065585"/>
                  <a:gd name="connsiteY0" fmla="*/ 325609 h 539255"/>
                  <a:gd name="connsiteX1" fmla="*/ 2065585 w 2065585"/>
                  <a:gd name="connsiteY1" fmla="*/ 0 h 539255"/>
                  <a:gd name="connsiteX2" fmla="*/ 2065585 w 2065585"/>
                  <a:gd name="connsiteY2" fmla="*/ 116953 h 539255"/>
                  <a:gd name="connsiteX3" fmla="*/ 38100 w 2065585"/>
                  <a:gd name="connsiteY3" fmla="*/ 539255 h 539255"/>
                  <a:gd name="connsiteX4" fmla="*/ 0 w 2065585"/>
                  <a:gd name="connsiteY4" fmla="*/ 325609 h 539255"/>
                  <a:gd name="connsiteX0" fmla="*/ 0 w 2073205"/>
                  <a:gd name="connsiteY0" fmla="*/ 325609 h 539255"/>
                  <a:gd name="connsiteX1" fmla="*/ 2065585 w 2073205"/>
                  <a:gd name="connsiteY1" fmla="*/ 0 h 539255"/>
                  <a:gd name="connsiteX2" fmla="*/ 2073205 w 2073205"/>
                  <a:gd name="connsiteY2" fmla="*/ 189185 h 539255"/>
                  <a:gd name="connsiteX3" fmla="*/ 38100 w 2073205"/>
                  <a:gd name="connsiteY3" fmla="*/ 539255 h 539255"/>
                  <a:gd name="connsiteX4" fmla="*/ 0 w 2073205"/>
                  <a:gd name="connsiteY4" fmla="*/ 325609 h 539255"/>
                  <a:gd name="connsiteX0" fmla="*/ 0 w 2100510"/>
                  <a:gd name="connsiteY0" fmla="*/ 330625 h 544271"/>
                  <a:gd name="connsiteX1" fmla="*/ 2100510 w 2100510"/>
                  <a:gd name="connsiteY1" fmla="*/ 0 h 544271"/>
                  <a:gd name="connsiteX2" fmla="*/ 2073205 w 2100510"/>
                  <a:gd name="connsiteY2" fmla="*/ 194201 h 544271"/>
                  <a:gd name="connsiteX3" fmla="*/ 38100 w 2100510"/>
                  <a:gd name="connsiteY3" fmla="*/ 544271 h 544271"/>
                  <a:gd name="connsiteX4" fmla="*/ 0 w 2100510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8100 w 2111305"/>
                  <a:gd name="connsiteY3" fmla="*/ 544271 h 544271"/>
                  <a:gd name="connsiteX4" fmla="*/ 0 w 2111305"/>
                  <a:gd name="connsiteY4" fmla="*/ 330625 h 544271"/>
                  <a:gd name="connsiteX0" fmla="*/ 0 w 2111305"/>
                  <a:gd name="connsiteY0" fmla="*/ 330625 h 544271"/>
                  <a:gd name="connsiteX1" fmla="*/ 2100510 w 2111305"/>
                  <a:gd name="connsiteY1" fmla="*/ 0 h 544271"/>
                  <a:gd name="connsiteX2" fmla="*/ 2111305 w 2111305"/>
                  <a:gd name="connsiteY2" fmla="*/ 176645 h 544271"/>
                  <a:gd name="connsiteX3" fmla="*/ 3175 w 2111305"/>
                  <a:gd name="connsiteY3" fmla="*/ 544271 h 544271"/>
                  <a:gd name="connsiteX4" fmla="*/ 0 w 2111305"/>
                  <a:gd name="connsiteY4" fmla="*/ 330625 h 544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305" h="544271">
                    <a:moveTo>
                      <a:pt x="0" y="330625"/>
                    </a:moveTo>
                    <a:lnTo>
                      <a:pt x="2100510" y="0"/>
                    </a:lnTo>
                    <a:lnTo>
                      <a:pt x="2111305" y="176645"/>
                    </a:lnTo>
                    <a:lnTo>
                      <a:pt x="3175" y="544271"/>
                    </a:lnTo>
                    <a:cubicBezTo>
                      <a:pt x="2117" y="473056"/>
                      <a:pt x="1058" y="401840"/>
                      <a:pt x="0" y="330625"/>
                    </a:cubicBezTo>
                    <a:close/>
                  </a:path>
                </a:pathLst>
              </a:custGeom>
              <a:solidFill>
                <a:srgbClr val="745E50"/>
              </a:solidFill>
              <a:ln w="12700" cap="flat" cmpd="sng" algn="ctr">
                <a:solidFill>
                  <a:srgbClr val="745E5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6D72F23-A165-6D64-AA25-08FF3179652D}"/>
                </a:ext>
              </a:extLst>
            </p:cNvPr>
            <p:cNvGrpSpPr/>
            <p:nvPr/>
          </p:nvGrpSpPr>
          <p:grpSpPr>
            <a:xfrm>
              <a:off x="5779093" y="4521024"/>
              <a:ext cx="1041234" cy="454368"/>
              <a:chOff x="5723838" y="4338872"/>
              <a:chExt cx="773781" cy="337658"/>
            </a:xfrm>
          </p:grpSpPr>
          <p:sp>
            <p:nvSpPr>
              <p:cNvPr id="53" name="Rectangle 75">
                <a:extLst>
                  <a:ext uri="{FF2B5EF4-FFF2-40B4-BE49-F238E27FC236}">
                    <a16:creationId xmlns:a16="http://schemas.microsoft.com/office/drawing/2014/main" id="{D8582E8A-9042-D958-1D85-CB511716C028}"/>
                  </a:ext>
                </a:extLst>
              </p:cNvPr>
              <p:cNvSpPr/>
              <p:nvPr/>
            </p:nvSpPr>
            <p:spPr>
              <a:xfrm>
                <a:off x="5723838" y="4495078"/>
                <a:ext cx="680137" cy="181452"/>
              </a:xfrm>
              <a:custGeom>
                <a:avLst/>
                <a:gdLst>
                  <a:gd name="connsiteX0" fmla="*/ 0 w 292787"/>
                  <a:gd name="connsiteY0" fmla="*/ 0 h 130652"/>
                  <a:gd name="connsiteX1" fmla="*/ 292787 w 292787"/>
                  <a:gd name="connsiteY1" fmla="*/ 0 h 130652"/>
                  <a:gd name="connsiteX2" fmla="*/ 292787 w 292787"/>
                  <a:gd name="connsiteY2" fmla="*/ 130652 h 130652"/>
                  <a:gd name="connsiteX3" fmla="*/ 0 w 292787"/>
                  <a:gd name="connsiteY3" fmla="*/ 130652 h 130652"/>
                  <a:gd name="connsiteX4" fmla="*/ 0 w 292787"/>
                  <a:gd name="connsiteY4" fmla="*/ 0 h 130652"/>
                  <a:gd name="connsiteX0" fmla="*/ 79375 w 372162"/>
                  <a:gd name="connsiteY0" fmla="*/ 0 h 130652"/>
                  <a:gd name="connsiteX1" fmla="*/ 372162 w 372162"/>
                  <a:gd name="connsiteY1" fmla="*/ 0 h 130652"/>
                  <a:gd name="connsiteX2" fmla="*/ 372162 w 372162"/>
                  <a:gd name="connsiteY2" fmla="*/ 130652 h 130652"/>
                  <a:gd name="connsiteX3" fmla="*/ 0 w 372162"/>
                  <a:gd name="connsiteY3" fmla="*/ 48102 h 130652"/>
                  <a:gd name="connsiteX4" fmla="*/ 79375 w 372162"/>
                  <a:gd name="connsiteY4" fmla="*/ 0 h 130652"/>
                  <a:gd name="connsiteX0" fmla="*/ 79375 w 372162"/>
                  <a:gd name="connsiteY0" fmla="*/ 0 h 146527"/>
                  <a:gd name="connsiteX1" fmla="*/ 372162 w 372162"/>
                  <a:gd name="connsiteY1" fmla="*/ 0 h 146527"/>
                  <a:gd name="connsiteX2" fmla="*/ 330887 w 372162"/>
                  <a:gd name="connsiteY2" fmla="*/ 146527 h 146527"/>
                  <a:gd name="connsiteX3" fmla="*/ 0 w 372162"/>
                  <a:gd name="connsiteY3" fmla="*/ 48102 h 146527"/>
                  <a:gd name="connsiteX4" fmla="*/ 79375 w 372162"/>
                  <a:gd name="connsiteY4" fmla="*/ 0 h 146527"/>
                  <a:gd name="connsiteX0" fmla="*/ 342900 w 372162"/>
                  <a:gd name="connsiteY0" fmla="*/ 0 h 181452"/>
                  <a:gd name="connsiteX1" fmla="*/ 372162 w 372162"/>
                  <a:gd name="connsiteY1" fmla="*/ 34925 h 181452"/>
                  <a:gd name="connsiteX2" fmla="*/ 330887 w 372162"/>
                  <a:gd name="connsiteY2" fmla="*/ 181452 h 181452"/>
                  <a:gd name="connsiteX3" fmla="*/ 0 w 372162"/>
                  <a:gd name="connsiteY3" fmla="*/ 83027 h 181452"/>
                  <a:gd name="connsiteX4" fmla="*/ 342900 w 372162"/>
                  <a:gd name="connsiteY4" fmla="*/ 0 h 181452"/>
                  <a:gd name="connsiteX0" fmla="*/ 342900 w 680137"/>
                  <a:gd name="connsiteY0" fmla="*/ 0 h 181452"/>
                  <a:gd name="connsiteX1" fmla="*/ 680137 w 680137"/>
                  <a:gd name="connsiteY1" fmla="*/ 82550 h 181452"/>
                  <a:gd name="connsiteX2" fmla="*/ 330887 w 680137"/>
                  <a:gd name="connsiteY2" fmla="*/ 181452 h 181452"/>
                  <a:gd name="connsiteX3" fmla="*/ 0 w 680137"/>
                  <a:gd name="connsiteY3" fmla="*/ 83027 h 181452"/>
                  <a:gd name="connsiteX4" fmla="*/ 342900 w 680137"/>
                  <a:gd name="connsiteY4" fmla="*/ 0 h 18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137" h="181452">
                    <a:moveTo>
                      <a:pt x="342900" y="0"/>
                    </a:moveTo>
                    <a:lnTo>
                      <a:pt x="680137" y="82550"/>
                    </a:lnTo>
                    <a:lnTo>
                      <a:pt x="330887" y="181452"/>
                    </a:lnTo>
                    <a:lnTo>
                      <a:pt x="0" y="8302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74">
                <a:extLst>
                  <a:ext uri="{FF2B5EF4-FFF2-40B4-BE49-F238E27FC236}">
                    <a16:creationId xmlns:a16="http://schemas.microsoft.com/office/drawing/2014/main" id="{FB708FE3-D4CA-4EC0-1E21-77C12FF2ED72}"/>
                  </a:ext>
                </a:extLst>
              </p:cNvPr>
              <p:cNvSpPr/>
              <p:nvPr/>
            </p:nvSpPr>
            <p:spPr>
              <a:xfrm>
                <a:off x="6050900" y="4338872"/>
                <a:ext cx="446719" cy="337600"/>
              </a:xfrm>
              <a:custGeom>
                <a:avLst/>
                <a:gdLst>
                  <a:gd name="connsiteX0" fmla="*/ 0 w 309559"/>
                  <a:gd name="connsiteY0" fmla="*/ 0 h 48040"/>
                  <a:gd name="connsiteX1" fmla="*/ 309559 w 309559"/>
                  <a:gd name="connsiteY1" fmla="*/ 0 h 48040"/>
                  <a:gd name="connsiteX2" fmla="*/ 309559 w 309559"/>
                  <a:gd name="connsiteY2" fmla="*/ 48040 h 48040"/>
                  <a:gd name="connsiteX3" fmla="*/ 0 w 309559"/>
                  <a:gd name="connsiteY3" fmla="*/ 48040 h 48040"/>
                  <a:gd name="connsiteX4" fmla="*/ 0 w 309559"/>
                  <a:gd name="connsiteY4" fmla="*/ 0 h 4804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446719 w 446719"/>
                  <a:gd name="connsiteY2" fmla="*/ 4804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37160 w 446719"/>
                  <a:gd name="connsiteY0" fmla="*/ 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37160 w 446719"/>
                  <a:gd name="connsiteY4" fmla="*/ 0 h 337600"/>
                  <a:gd name="connsiteX0" fmla="*/ 129540 w 446719"/>
                  <a:gd name="connsiteY0" fmla="*/ 68580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29540 w 446719"/>
                  <a:gd name="connsiteY4" fmla="*/ 68580 h 337600"/>
                  <a:gd name="connsiteX0" fmla="*/ 104140 w 446719"/>
                  <a:gd name="connsiteY0" fmla="*/ 59055 h 337600"/>
                  <a:gd name="connsiteX1" fmla="*/ 446719 w 446719"/>
                  <a:gd name="connsiteY1" fmla="*/ 0 h 337600"/>
                  <a:gd name="connsiteX2" fmla="*/ 370519 w 446719"/>
                  <a:gd name="connsiteY2" fmla="*/ 246160 h 337600"/>
                  <a:gd name="connsiteX3" fmla="*/ 0 w 446719"/>
                  <a:gd name="connsiteY3" fmla="*/ 337600 h 337600"/>
                  <a:gd name="connsiteX4" fmla="*/ 104140 w 446719"/>
                  <a:gd name="connsiteY4" fmla="*/ 59055 h 33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6719" h="337600">
                    <a:moveTo>
                      <a:pt x="104140" y="59055"/>
                    </a:moveTo>
                    <a:lnTo>
                      <a:pt x="446719" y="0"/>
                    </a:lnTo>
                    <a:lnTo>
                      <a:pt x="370519" y="246160"/>
                    </a:lnTo>
                    <a:lnTo>
                      <a:pt x="0" y="337600"/>
                    </a:lnTo>
                    <a:lnTo>
                      <a:pt x="104140" y="59055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D43F15C-47D1-80FB-6409-94E0712F7A77}"/>
                </a:ext>
              </a:extLst>
            </p:cNvPr>
            <p:cNvSpPr/>
            <p:nvPr/>
          </p:nvSpPr>
          <p:spPr>
            <a:xfrm>
              <a:off x="4765079" y="4919393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9C1DF19-808B-121A-4CB3-C6C34ADCB2EC}"/>
                </a:ext>
              </a:extLst>
            </p:cNvPr>
            <p:cNvSpPr/>
            <p:nvPr/>
          </p:nvSpPr>
          <p:spPr>
            <a:xfrm>
              <a:off x="4765079" y="4843496"/>
              <a:ext cx="538264" cy="2635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D5FCEC-15DB-189B-A2BC-6AA77BA6688F}"/>
                </a:ext>
              </a:extLst>
            </p:cNvPr>
            <p:cNvCxnSpPr/>
            <p:nvPr/>
          </p:nvCxnSpPr>
          <p:spPr>
            <a:xfrm>
              <a:off x="4884668" y="4924376"/>
              <a:ext cx="298756" cy="7438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2A2CD5-0A7A-A2E5-2D6A-37128B743285}"/>
              </a:ext>
            </a:extLst>
          </p:cNvPr>
          <p:cNvGrpSpPr/>
          <p:nvPr/>
        </p:nvGrpSpPr>
        <p:grpSpPr>
          <a:xfrm>
            <a:off x="3212560" y="1363125"/>
            <a:ext cx="2937342" cy="2864047"/>
            <a:chOff x="3212560" y="1363125"/>
            <a:chExt cx="2937342" cy="2864047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7A05C95-3416-76B7-CA74-C6735A8FDCC0}"/>
                </a:ext>
              </a:extLst>
            </p:cNvPr>
            <p:cNvGrpSpPr/>
            <p:nvPr/>
          </p:nvGrpSpPr>
          <p:grpSpPr>
            <a:xfrm>
              <a:off x="3742357" y="2885796"/>
              <a:ext cx="753152" cy="1069262"/>
              <a:chOff x="33241" y="1503719"/>
              <a:chExt cx="2006718" cy="2848969"/>
            </a:xfrm>
          </p:grpSpPr>
          <p:sp>
            <p:nvSpPr>
              <p:cNvPr id="62" name="Cloud 61">
                <a:extLst>
                  <a:ext uri="{FF2B5EF4-FFF2-40B4-BE49-F238E27FC236}">
                    <a16:creationId xmlns:a16="http://schemas.microsoft.com/office/drawing/2014/main" id="{D361F40E-F1E2-551E-CBEC-440664A12E4E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DF453457-79E8-FB92-E050-DD1D7552540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rgbClr val="ED7D31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Cloud 63">
                <a:extLst>
                  <a:ext uri="{FF2B5EF4-FFF2-40B4-BE49-F238E27FC236}">
                    <a16:creationId xmlns:a16="http://schemas.microsoft.com/office/drawing/2014/main" id="{D29BE771-489C-39BC-06F3-7FCA6F9EB072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Cloud 64">
                <a:extLst>
                  <a:ext uri="{FF2B5EF4-FFF2-40B4-BE49-F238E27FC236}">
                    <a16:creationId xmlns:a16="http://schemas.microsoft.com/office/drawing/2014/main" id="{1560EC49-6636-A6C8-ED60-132CBAC1252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Cloud 65">
                <a:extLst>
                  <a:ext uri="{FF2B5EF4-FFF2-40B4-BE49-F238E27FC236}">
                    <a16:creationId xmlns:a16="http://schemas.microsoft.com/office/drawing/2014/main" id="{0C6DE5CE-10F6-2813-A3D9-65DE3606466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rgbClr val="70AD47">
                  <a:lumMod val="75000"/>
                </a:srgb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B1BB49A-1B55-02D0-277B-65052FCD091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C045D4C5-B0D7-FBCE-1971-528383315BDF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3" name="Flowchart: Decision 212">
                    <a:extLst>
                      <a:ext uri="{FF2B5EF4-FFF2-40B4-BE49-F238E27FC236}">
                        <a16:creationId xmlns:a16="http://schemas.microsoft.com/office/drawing/2014/main" id="{30864453-75FB-D2D5-1A38-BAB9F67A90A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20DF431E-768B-3CB0-B915-3787D1341D45}"/>
                      </a:ext>
                    </a:extLst>
                  </p:cNvPr>
                  <p:cNvCxnSpPr>
                    <a:cxnSpLocks/>
                    <a:stCxn id="113" idx="0"/>
                    <a:endCxn id="11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1EB79C3-1DB2-16D9-A296-E5C490FA136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99D61734-7AFF-F691-CE5F-F1498691D78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26BACFE-4396-26FB-54DE-4DD2C6FAC8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BD1DC760-9E02-B7E9-FEBE-2F947B96C2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824620-754C-24DE-1E28-E47172FF8C94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A9A18B1-3C1C-9A21-E697-849755228A4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6" name="Flowchart: Decision 212">
                    <a:extLst>
                      <a:ext uri="{FF2B5EF4-FFF2-40B4-BE49-F238E27FC236}">
                        <a16:creationId xmlns:a16="http://schemas.microsoft.com/office/drawing/2014/main" id="{28FEB22E-A518-8723-E39D-6DB10813B5B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CF669DBD-28C2-33A1-741D-9C0E48A7F568}"/>
                      </a:ext>
                    </a:extLst>
                  </p:cNvPr>
                  <p:cNvCxnSpPr>
                    <a:cxnSpLocks/>
                    <a:stCxn id="106" idx="0"/>
                    <a:endCxn id="10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BEC00AF-8D03-6CCC-045F-4AF778F931C6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EF0F94A-E704-E8B9-1627-837921AE42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7609C1E7-1327-C208-F5EF-17958BA312C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5F898DC4-76B2-9884-8A04-0CA0908B10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6B478743-E3A5-DAAA-38A3-2ECCD247EFF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41266215-C25B-B279-75E6-D69F71E8AB5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9" name="Flowchart: Decision 212">
                    <a:extLst>
                      <a:ext uri="{FF2B5EF4-FFF2-40B4-BE49-F238E27FC236}">
                        <a16:creationId xmlns:a16="http://schemas.microsoft.com/office/drawing/2014/main" id="{138F1DF0-EEF2-09C5-D571-EC53731ED0D7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0FD339AA-2280-0DC8-456E-59E8204BE7C2}"/>
                      </a:ext>
                    </a:extLst>
                  </p:cNvPr>
                  <p:cNvCxnSpPr>
                    <a:cxnSpLocks/>
                    <a:stCxn id="99" idx="0"/>
                    <a:endCxn id="9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CD80ACBA-65BC-3BCA-084C-6050FA19FF1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E1E97D0-7306-B6C1-3895-906E37E44CE7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BE1485D7-E765-D5F5-6586-84266A95A9E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F041A43-16AC-CCC7-272A-EE96E499FB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4A9C2C2-B8B1-8D9A-EA63-F54ABDC34B98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BCDDA3-6319-445A-CB15-B7E6DE46A2A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2" name="Flowchart: Decision 212">
                    <a:extLst>
                      <a:ext uri="{FF2B5EF4-FFF2-40B4-BE49-F238E27FC236}">
                        <a16:creationId xmlns:a16="http://schemas.microsoft.com/office/drawing/2014/main" id="{E041A828-827C-CF9E-D8FF-22DDEAB23E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8E47D6F1-5F30-80FD-9426-98BE41EFEDED}"/>
                      </a:ext>
                    </a:extLst>
                  </p:cNvPr>
                  <p:cNvCxnSpPr>
                    <a:cxnSpLocks/>
                    <a:stCxn id="92" idx="0"/>
                    <a:endCxn id="9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AF032C0E-81EA-1282-0DFF-9F58C35603E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8D736DB1-2FC0-AD22-C599-DE50151E858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45B1E4-B101-C69E-150E-2D9C4F0B32A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86D01-EA02-3B67-72AA-8CDCA62DD0E9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DE7C63D7-117B-D3DC-911A-8DCA12515E1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723EBF-9FD9-99A2-C991-914164FDFA3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5" name="Flowchart: Decision 212">
                    <a:extLst>
                      <a:ext uri="{FF2B5EF4-FFF2-40B4-BE49-F238E27FC236}">
                        <a16:creationId xmlns:a16="http://schemas.microsoft.com/office/drawing/2014/main" id="{3C19078E-E0F4-5639-070B-3B57829D3E4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9DD0C690-83EA-A20E-1636-74F208D51D8A}"/>
                      </a:ext>
                    </a:extLst>
                  </p:cNvPr>
                  <p:cNvCxnSpPr>
                    <a:cxnSpLocks/>
                    <a:stCxn id="85" idx="0"/>
                    <a:endCxn id="8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CDC0F41B-ED96-1C36-8BA6-0AE6C6CB06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CFEDBB8C-CB81-335F-BA1F-42284E276B7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083E7EB-1060-7BC3-43FD-E54DC0797845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4C8968A2-BE2D-B90A-B206-02740980175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836C1E2E-ACFA-9ACD-E46B-05DBDF98CB5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67F9CFEE-E9EC-939F-87F5-08C74FFDBC1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8" name="Flowchart: Decision 212">
                    <a:extLst>
                      <a:ext uri="{FF2B5EF4-FFF2-40B4-BE49-F238E27FC236}">
                        <a16:creationId xmlns:a16="http://schemas.microsoft.com/office/drawing/2014/main" id="{D98DD2CC-0D23-E7A8-AF17-69AE9BFE7E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rgbClr val="70AD47">
                      <a:lumMod val="75000"/>
                    </a:srgbClr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9021E6C2-D5F8-BC39-57CA-9770A528F5D7}"/>
                      </a:ext>
                    </a:extLst>
                  </p:cNvPr>
                  <p:cNvCxnSpPr>
                    <a:cxnSpLocks/>
                    <a:stCxn id="78" idx="0"/>
                    <a:endCxn id="7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  <a:noFill/>
                  <a:ln w="63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4FCF414F-CF26-9A2C-0B8D-C3A53CB7A791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ACDFF0D-0CA3-4FFA-7E94-3AA1E6EB0C1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7AD74D6-2B38-4A49-3C1C-3091FB1179C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BCA068EF-3F3D-1075-37BE-EBE90FCF4D2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solidFill>
                  <a:srgbClr val="4472C4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15" name="Cloud 114">
              <a:extLst>
                <a:ext uri="{FF2B5EF4-FFF2-40B4-BE49-F238E27FC236}">
                  <a16:creationId xmlns:a16="http://schemas.microsoft.com/office/drawing/2014/main" id="{9D1FBBC8-34DE-D6AD-D4BD-768DD7521D15}"/>
                </a:ext>
              </a:extLst>
            </p:cNvPr>
            <p:cNvSpPr/>
            <p:nvPr/>
          </p:nvSpPr>
          <p:spPr>
            <a:xfrm>
              <a:off x="4932194" y="1945137"/>
              <a:ext cx="776220" cy="321035"/>
            </a:xfrm>
            <a:prstGeom prst="cloud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Sun 115">
              <a:extLst>
                <a:ext uri="{FF2B5EF4-FFF2-40B4-BE49-F238E27FC236}">
                  <a16:creationId xmlns:a16="http://schemas.microsoft.com/office/drawing/2014/main" id="{15A6C5AC-CF91-F727-1ADA-B26302D37F98}"/>
                </a:ext>
              </a:extLst>
            </p:cNvPr>
            <p:cNvSpPr/>
            <p:nvPr/>
          </p:nvSpPr>
          <p:spPr>
            <a:xfrm>
              <a:off x="3680596" y="1626461"/>
              <a:ext cx="669085" cy="669085"/>
            </a:xfrm>
            <a:prstGeom prst="sun">
              <a:avLst>
                <a:gd name="adj" fmla="val 30889"/>
              </a:avLst>
            </a:prstGeom>
            <a:solidFill>
              <a:srgbClr val="FFC000">
                <a:lumMod val="60000"/>
                <a:lumOff val="40000"/>
              </a:srgb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>
              <a:glow rad="25400">
                <a:srgbClr val="FFC000"/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F781D470-DF9C-A5D9-391A-96FB86C26CC3}"/>
                </a:ext>
              </a:extLst>
            </p:cNvPr>
            <p:cNvGrpSpPr/>
            <p:nvPr/>
          </p:nvGrpSpPr>
          <p:grpSpPr>
            <a:xfrm>
              <a:off x="5342869" y="2656266"/>
              <a:ext cx="202655" cy="169605"/>
              <a:chOff x="5321614" y="2760725"/>
              <a:chExt cx="1538280" cy="1287414"/>
            </a:xfrm>
            <a:gradFill>
              <a:gsLst>
                <a:gs pos="0">
                  <a:srgbClr val="4472C4">
                    <a:lumMod val="20000"/>
                    <a:lumOff val="80000"/>
                  </a:srgbClr>
                </a:gs>
                <a:gs pos="69000">
                  <a:srgbClr val="4472C4">
                    <a:lumMod val="20000"/>
                    <a:lumOff val="80000"/>
                  </a:srgbClr>
                </a:gs>
                <a:gs pos="46000">
                  <a:srgbClr val="FFC000">
                    <a:lumMod val="75000"/>
                  </a:srgbClr>
                </a:gs>
                <a:gs pos="89381">
                  <a:srgbClr val="E7E6E6"/>
                </a:gs>
                <a:gs pos="23000">
                  <a:srgbClr val="70AD47">
                    <a:lumMod val="75000"/>
                  </a:srgbClr>
                </a:gs>
              </a:gsLst>
              <a:lin ang="7800000" scaled="0"/>
            </a:gra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2A3428D-45A3-F5A6-3D84-44075714C00D}"/>
                  </a:ext>
                </a:extLst>
              </p:cNvPr>
              <p:cNvSpPr/>
              <p:nvPr/>
            </p:nvSpPr>
            <p:spPr>
              <a:xfrm rot="20292023">
                <a:off x="5907208" y="2929627"/>
                <a:ext cx="401671" cy="544723"/>
              </a:xfrm>
              <a:custGeom>
                <a:avLst/>
                <a:gdLst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4300 w 381948"/>
                  <a:gd name="connsiteY3" fmla="*/ 269551 h 545776"/>
                  <a:gd name="connsiteX4" fmla="*/ 152400 w 381948"/>
                  <a:gd name="connsiteY4" fmla="*/ 218751 h 545776"/>
                  <a:gd name="connsiteX5" fmla="*/ 257175 w 381948"/>
                  <a:gd name="connsiteY5" fmla="*/ 142551 h 545776"/>
                  <a:gd name="connsiteX6" fmla="*/ 349250 w 381948"/>
                  <a:gd name="connsiteY6" fmla="*/ 25076 h 545776"/>
                  <a:gd name="connsiteX7" fmla="*/ 371475 w 381948"/>
                  <a:gd name="connsiteY7" fmla="*/ 6026 h 545776"/>
                  <a:gd name="connsiteX8" fmla="*/ 377825 w 381948"/>
                  <a:gd name="connsiteY8" fmla="*/ 104451 h 545776"/>
                  <a:gd name="connsiteX9" fmla="*/ 358775 w 381948"/>
                  <a:gd name="connsiteY9" fmla="*/ 129851 h 545776"/>
                  <a:gd name="connsiteX10" fmla="*/ 377825 w 381948"/>
                  <a:gd name="connsiteY10" fmla="*/ 123501 h 545776"/>
                  <a:gd name="connsiteX11" fmla="*/ 381000 w 381948"/>
                  <a:gd name="connsiteY11" fmla="*/ 180651 h 545776"/>
                  <a:gd name="connsiteX12" fmla="*/ 365125 w 381948"/>
                  <a:gd name="connsiteY12" fmla="*/ 199701 h 545776"/>
                  <a:gd name="connsiteX13" fmla="*/ 323850 w 381948"/>
                  <a:gd name="connsiteY13" fmla="*/ 342576 h 545776"/>
                  <a:gd name="connsiteX14" fmla="*/ 323850 w 381948"/>
                  <a:gd name="connsiteY14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52400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381948"/>
                  <a:gd name="connsiteY0" fmla="*/ 545776 h 545776"/>
                  <a:gd name="connsiteX1" fmla="*/ 53975 w 381948"/>
                  <a:gd name="connsiteY1" fmla="*/ 501326 h 545776"/>
                  <a:gd name="connsiteX2" fmla="*/ 69850 w 381948"/>
                  <a:gd name="connsiteY2" fmla="*/ 377501 h 545776"/>
                  <a:gd name="connsiteX3" fmla="*/ 116682 w 381948"/>
                  <a:gd name="connsiteY3" fmla="*/ 218751 h 545776"/>
                  <a:gd name="connsiteX4" fmla="*/ 257175 w 381948"/>
                  <a:gd name="connsiteY4" fmla="*/ 142551 h 545776"/>
                  <a:gd name="connsiteX5" fmla="*/ 349250 w 381948"/>
                  <a:gd name="connsiteY5" fmla="*/ 25076 h 545776"/>
                  <a:gd name="connsiteX6" fmla="*/ 371475 w 381948"/>
                  <a:gd name="connsiteY6" fmla="*/ 6026 h 545776"/>
                  <a:gd name="connsiteX7" fmla="*/ 377825 w 381948"/>
                  <a:gd name="connsiteY7" fmla="*/ 104451 h 545776"/>
                  <a:gd name="connsiteX8" fmla="*/ 358775 w 381948"/>
                  <a:gd name="connsiteY8" fmla="*/ 129851 h 545776"/>
                  <a:gd name="connsiteX9" fmla="*/ 377825 w 381948"/>
                  <a:gd name="connsiteY9" fmla="*/ 123501 h 545776"/>
                  <a:gd name="connsiteX10" fmla="*/ 381000 w 381948"/>
                  <a:gd name="connsiteY10" fmla="*/ 180651 h 545776"/>
                  <a:gd name="connsiteX11" fmla="*/ 365125 w 381948"/>
                  <a:gd name="connsiteY11" fmla="*/ 199701 h 545776"/>
                  <a:gd name="connsiteX12" fmla="*/ 323850 w 381948"/>
                  <a:gd name="connsiteY12" fmla="*/ 342576 h 545776"/>
                  <a:gd name="connsiteX13" fmla="*/ 323850 w 381948"/>
                  <a:gd name="connsiteY13" fmla="*/ 342576 h 545776"/>
                  <a:gd name="connsiteX0" fmla="*/ 0 w 406813"/>
                  <a:gd name="connsiteY0" fmla="*/ 545776 h 545776"/>
                  <a:gd name="connsiteX1" fmla="*/ 53975 w 406813"/>
                  <a:gd name="connsiteY1" fmla="*/ 501326 h 545776"/>
                  <a:gd name="connsiteX2" fmla="*/ 69850 w 406813"/>
                  <a:gd name="connsiteY2" fmla="*/ 377501 h 545776"/>
                  <a:gd name="connsiteX3" fmla="*/ 116682 w 406813"/>
                  <a:gd name="connsiteY3" fmla="*/ 218751 h 545776"/>
                  <a:gd name="connsiteX4" fmla="*/ 257175 w 406813"/>
                  <a:gd name="connsiteY4" fmla="*/ 142551 h 545776"/>
                  <a:gd name="connsiteX5" fmla="*/ 349250 w 406813"/>
                  <a:gd name="connsiteY5" fmla="*/ 25076 h 545776"/>
                  <a:gd name="connsiteX6" fmla="*/ 371475 w 406813"/>
                  <a:gd name="connsiteY6" fmla="*/ 6026 h 545776"/>
                  <a:gd name="connsiteX7" fmla="*/ 377825 w 406813"/>
                  <a:gd name="connsiteY7" fmla="*/ 104451 h 545776"/>
                  <a:gd name="connsiteX8" fmla="*/ 358775 w 406813"/>
                  <a:gd name="connsiteY8" fmla="*/ 129851 h 545776"/>
                  <a:gd name="connsiteX9" fmla="*/ 406400 w 406813"/>
                  <a:gd name="connsiteY9" fmla="*/ 140170 h 545776"/>
                  <a:gd name="connsiteX10" fmla="*/ 381000 w 406813"/>
                  <a:gd name="connsiteY10" fmla="*/ 180651 h 545776"/>
                  <a:gd name="connsiteX11" fmla="*/ 365125 w 406813"/>
                  <a:gd name="connsiteY11" fmla="*/ 199701 h 545776"/>
                  <a:gd name="connsiteX12" fmla="*/ 323850 w 406813"/>
                  <a:gd name="connsiteY12" fmla="*/ 342576 h 545776"/>
                  <a:gd name="connsiteX13" fmla="*/ 323850 w 406813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2129"/>
                  <a:gd name="connsiteY0" fmla="*/ 545776 h 545776"/>
                  <a:gd name="connsiteX1" fmla="*/ 53975 w 402129"/>
                  <a:gd name="connsiteY1" fmla="*/ 501326 h 545776"/>
                  <a:gd name="connsiteX2" fmla="*/ 69850 w 402129"/>
                  <a:gd name="connsiteY2" fmla="*/ 377501 h 545776"/>
                  <a:gd name="connsiteX3" fmla="*/ 116682 w 402129"/>
                  <a:gd name="connsiteY3" fmla="*/ 218751 h 545776"/>
                  <a:gd name="connsiteX4" fmla="*/ 257175 w 402129"/>
                  <a:gd name="connsiteY4" fmla="*/ 142551 h 545776"/>
                  <a:gd name="connsiteX5" fmla="*/ 349250 w 402129"/>
                  <a:gd name="connsiteY5" fmla="*/ 25076 h 545776"/>
                  <a:gd name="connsiteX6" fmla="*/ 371475 w 402129"/>
                  <a:gd name="connsiteY6" fmla="*/ 6026 h 545776"/>
                  <a:gd name="connsiteX7" fmla="*/ 377825 w 402129"/>
                  <a:gd name="connsiteY7" fmla="*/ 104451 h 545776"/>
                  <a:gd name="connsiteX8" fmla="*/ 358775 w 402129"/>
                  <a:gd name="connsiteY8" fmla="*/ 129851 h 545776"/>
                  <a:gd name="connsiteX9" fmla="*/ 401638 w 402129"/>
                  <a:gd name="connsiteY9" fmla="*/ 147314 h 545776"/>
                  <a:gd name="connsiteX10" fmla="*/ 381000 w 402129"/>
                  <a:gd name="connsiteY10" fmla="*/ 180651 h 545776"/>
                  <a:gd name="connsiteX11" fmla="*/ 365125 w 402129"/>
                  <a:gd name="connsiteY11" fmla="*/ 199701 h 545776"/>
                  <a:gd name="connsiteX12" fmla="*/ 323850 w 402129"/>
                  <a:gd name="connsiteY12" fmla="*/ 342576 h 545776"/>
                  <a:gd name="connsiteX13" fmla="*/ 323850 w 402129"/>
                  <a:gd name="connsiteY13" fmla="*/ 342576 h 545776"/>
                  <a:gd name="connsiteX0" fmla="*/ 0 w 401671"/>
                  <a:gd name="connsiteY0" fmla="*/ 545776 h 545776"/>
                  <a:gd name="connsiteX1" fmla="*/ 53975 w 401671"/>
                  <a:gd name="connsiteY1" fmla="*/ 501326 h 545776"/>
                  <a:gd name="connsiteX2" fmla="*/ 69850 w 401671"/>
                  <a:gd name="connsiteY2" fmla="*/ 377501 h 545776"/>
                  <a:gd name="connsiteX3" fmla="*/ 116682 w 401671"/>
                  <a:gd name="connsiteY3" fmla="*/ 218751 h 545776"/>
                  <a:gd name="connsiteX4" fmla="*/ 257175 w 401671"/>
                  <a:gd name="connsiteY4" fmla="*/ 142551 h 545776"/>
                  <a:gd name="connsiteX5" fmla="*/ 349250 w 401671"/>
                  <a:gd name="connsiteY5" fmla="*/ 25076 h 545776"/>
                  <a:gd name="connsiteX6" fmla="*/ 371475 w 401671"/>
                  <a:gd name="connsiteY6" fmla="*/ 6026 h 545776"/>
                  <a:gd name="connsiteX7" fmla="*/ 377825 w 401671"/>
                  <a:gd name="connsiteY7" fmla="*/ 104451 h 545776"/>
                  <a:gd name="connsiteX8" fmla="*/ 358775 w 401671"/>
                  <a:gd name="connsiteY8" fmla="*/ 129851 h 545776"/>
                  <a:gd name="connsiteX9" fmla="*/ 401638 w 401671"/>
                  <a:gd name="connsiteY9" fmla="*/ 147314 h 545776"/>
                  <a:gd name="connsiteX10" fmla="*/ 365125 w 401671"/>
                  <a:gd name="connsiteY10" fmla="*/ 199701 h 545776"/>
                  <a:gd name="connsiteX11" fmla="*/ 323850 w 401671"/>
                  <a:gd name="connsiteY11" fmla="*/ 342576 h 545776"/>
                  <a:gd name="connsiteX12" fmla="*/ 323850 w 401671"/>
                  <a:gd name="connsiteY12" fmla="*/ 342576 h 545776"/>
                  <a:gd name="connsiteX0" fmla="*/ 0 w 401671"/>
                  <a:gd name="connsiteY0" fmla="*/ 544723 h 544723"/>
                  <a:gd name="connsiteX1" fmla="*/ 53975 w 401671"/>
                  <a:gd name="connsiteY1" fmla="*/ 500273 h 544723"/>
                  <a:gd name="connsiteX2" fmla="*/ 69850 w 401671"/>
                  <a:gd name="connsiteY2" fmla="*/ 376448 h 544723"/>
                  <a:gd name="connsiteX3" fmla="*/ 116682 w 401671"/>
                  <a:gd name="connsiteY3" fmla="*/ 217698 h 544723"/>
                  <a:gd name="connsiteX4" fmla="*/ 257175 w 401671"/>
                  <a:gd name="connsiteY4" fmla="*/ 141498 h 544723"/>
                  <a:gd name="connsiteX5" fmla="*/ 349250 w 401671"/>
                  <a:gd name="connsiteY5" fmla="*/ 24023 h 544723"/>
                  <a:gd name="connsiteX6" fmla="*/ 371475 w 401671"/>
                  <a:gd name="connsiteY6" fmla="*/ 4973 h 544723"/>
                  <a:gd name="connsiteX7" fmla="*/ 384969 w 401671"/>
                  <a:gd name="connsiteY7" fmla="*/ 89111 h 544723"/>
                  <a:gd name="connsiteX8" fmla="*/ 358775 w 401671"/>
                  <a:gd name="connsiteY8" fmla="*/ 128798 h 544723"/>
                  <a:gd name="connsiteX9" fmla="*/ 401638 w 401671"/>
                  <a:gd name="connsiteY9" fmla="*/ 146261 h 544723"/>
                  <a:gd name="connsiteX10" fmla="*/ 365125 w 401671"/>
                  <a:gd name="connsiteY10" fmla="*/ 198648 h 544723"/>
                  <a:gd name="connsiteX11" fmla="*/ 323850 w 401671"/>
                  <a:gd name="connsiteY11" fmla="*/ 341523 h 544723"/>
                  <a:gd name="connsiteX12" fmla="*/ 323850 w 401671"/>
                  <a:gd name="connsiteY12" fmla="*/ 341523 h 544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1671" h="544723">
                    <a:moveTo>
                      <a:pt x="0" y="544723"/>
                    </a:moveTo>
                    <a:cubicBezTo>
                      <a:pt x="21166" y="536521"/>
                      <a:pt x="42333" y="528319"/>
                      <a:pt x="53975" y="500273"/>
                    </a:cubicBezTo>
                    <a:cubicBezTo>
                      <a:pt x="65617" y="472227"/>
                      <a:pt x="59399" y="423544"/>
                      <a:pt x="69850" y="376448"/>
                    </a:cubicBezTo>
                    <a:cubicBezTo>
                      <a:pt x="80301" y="329352"/>
                      <a:pt x="85461" y="256856"/>
                      <a:pt x="116682" y="217698"/>
                    </a:cubicBezTo>
                    <a:cubicBezTo>
                      <a:pt x="147903" y="178540"/>
                      <a:pt x="218414" y="173777"/>
                      <a:pt x="257175" y="141498"/>
                    </a:cubicBezTo>
                    <a:cubicBezTo>
                      <a:pt x="295936" y="109219"/>
                      <a:pt x="330200" y="46777"/>
                      <a:pt x="349250" y="24023"/>
                    </a:cubicBezTo>
                    <a:cubicBezTo>
                      <a:pt x="368300" y="1269"/>
                      <a:pt x="365522" y="-5875"/>
                      <a:pt x="371475" y="4973"/>
                    </a:cubicBezTo>
                    <a:cubicBezTo>
                      <a:pt x="377428" y="15821"/>
                      <a:pt x="387086" y="68474"/>
                      <a:pt x="384969" y="89111"/>
                    </a:cubicBezTo>
                    <a:cubicBezTo>
                      <a:pt x="382852" y="109748"/>
                      <a:pt x="355997" y="119273"/>
                      <a:pt x="358775" y="128798"/>
                    </a:cubicBezTo>
                    <a:cubicBezTo>
                      <a:pt x="361553" y="138323"/>
                      <a:pt x="400580" y="134619"/>
                      <a:pt x="401638" y="146261"/>
                    </a:cubicBezTo>
                    <a:cubicBezTo>
                      <a:pt x="402696" y="157903"/>
                      <a:pt x="378090" y="166104"/>
                      <a:pt x="365125" y="198648"/>
                    </a:cubicBezTo>
                    <a:cubicBezTo>
                      <a:pt x="355600" y="225635"/>
                      <a:pt x="323850" y="341523"/>
                      <a:pt x="323850" y="341523"/>
                    </a:cubicBezTo>
                    <a:lnTo>
                      <a:pt x="323850" y="341523"/>
                    </a:ln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09E6EAC2-BF7D-B9CD-F31A-378770E37D83}"/>
                  </a:ext>
                </a:extLst>
              </p:cNvPr>
              <p:cNvSpPr/>
              <p:nvPr/>
            </p:nvSpPr>
            <p:spPr>
              <a:xfrm>
                <a:off x="5418046" y="2760725"/>
                <a:ext cx="1441848" cy="1287414"/>
              </a:xfrm>
              <a:custGeom>
                <a:avLst/>
                <a:gdLst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638287 w 1437106"/>
                  <a:gd name="connsiteY7" fmla="*/ 649225 h 1287414"/>
                  <a:gd name="connsiteX8" fmla="*/ 724012 w 1437106"/>
                  <a:gd name="connsiteY8" fmla="*/ 541275 h 1287414"/>
                  <a:gd name="connsiteX9" fmla="*/ 781162 w 1437106"/>
                  <a:gd name="connsiteY9" fmla="*/ 353950 h 1287414"/>
                  <a:gd name="connsiteX10" fmla="*/ 908162 w 1437106"/>
                  <a:gd name="connsiteY10" fmla="*/ 249175 h 1287414"/>
                  <a:gd name="connsiteX11" fmla="*/ 1082787 w 1437106"/>
                  <a:gd name="connsiteY11" fmla="*/ 198375 h 1287414"/>
                  <a:gd name="connsiteX12" fmla="*/ 1409812 w 1437106"/>
                  <a:gd name="connsiteY12" fmla="*/ 1525 h 1287414"/>
                  <a:gd name="connsiteX13" fmla="*/ 1387587 w 1437106"/>
                  <a:gd name="connsiteY13" fmla="*/ 109475 h 1287414"/>
                  <a:gd name="connsiteX14" fmla="*/ 1330437 w 1437106"/>
                  <a:gd name="connsiteY14" fmla="*/ 153925 h 1287414"/>
                  <a:gd name="connsiteX15" fmla="*/ 1428862 w 1437106"/>
                  <a:gd name="connsiteY15" fmla="*/ 115825 h 1287414"/>
                  <a:gd name="connsiteX16" fmla="*/ 1419337 w 1437106"/>
                  <a:gd name="connsiteY16" fmla="*/ 201550 h 1287414"/>
                  <a:gd name="connsiteX17" fmla="*/ 1320912 w 1437106"/>
                  <a:gd name="connsiteY17" fmla="*/ 252350 h 1287414"/>
                  <a:gd name="connsiteX18" fmla="*/ 1432037 w 1437106"/>
                  <a:gd name="connsiteY18" fmla="*/ 239650 h 1287414"/>
                  <a:gd name="connsiteX19" fmla="*/ 1371712 w 1437106"/>
                  <a:gd name="connsiteY19" fmla="*/ 338075 h 1287414"/>
                  <a:gd name="connsiteX20" fmla="*/ 1317737 w 1437106"/>
                  <a:gd name="connsiteY20" fmla="*/ 366650 h 1287414"/>
                  <a:gd name="connsiteX21" fmla="*/ 1419337 w 1437106"/>
                  <a:gd name="connsiteY21" fmla="*/ 366650 h 1287414"/>
                  <a:gd name="connsiteX22" fmla="*/ 1324087 w 1437106"/>
                  <a:gd name="connsiteY22" fmla="*/ 468250 h 1287414"/>
                  <a:gd name="connsiteX23" fmla="*/ 1301862 w 1437106"/>
                  <a:gd name="connsiteY23" fmla="*/ 468250 h 1287414"/>
                  <a:gd name="connsiteX24" fmla="*/ 1390762 w 1437106"/>
                  <a:gd name="connsiteY24" fmla="*/ 487300 h 1287414"/>
                  <a:gd name="connsiteX25" fmla="*/ 1273287 w 1437106"/>
                  <a:gd name="connsiteY25" fmla="*/ 560325 h 1287414"/>
                  <a:gd name="connsiteX26" fmla="*/ 1330437 w 1437106"/>
                  <a:gd name="connsiteY26" fmla="*/ 585725 h 1287414"/>
                  <a:gd name="connsiteX27" fmla="*/ 1216137 w 1437106"/>
                  <a:gd name="connsiteY27" fmla="*/ 646050 h 1287414"/>
                  <a:gd name="connsiteX28" fmla="*/ 1235187 w 1437106"/>
                  <a:gd name="connsiteY28" fmla="*/ 709550 h 1287414"/>
                  <a:gd name="connsiteX29" fmla="*/ 1124062 w 1437106"/>
                  <a:gd name="connsiteY29" fmla="*/ 719075 h 1287414"/>
                  <a:gd name="connsiteX30" fmla="*/ 1143112 w 1437106"/>
                  <a:gd name="connsiteY30" fmla="*/ 757175 h 1287414"/>
                  <a:gd name="connsiteX31" fmla="*/ 1054212 w 1437106"/>
                  <a:gd name="connsiteY31" fmla="*/ 782575 h 1287414"/>
                  <a:gd name="connsiteX32" fmla="*/ 987537 w 1437106"/>
                  <a:gd name="connsiteY32" fmla="*/ 754000 h 1287414"/>
                  <a:gd name="connsiteX33" fmla="*/ 1028812 w 1437106"/>
                  <a:gd name="connsiteY33" fmla="*/ 925450 h 1287414"/>
                  <a:gd name="connsiteX34" fmla="*/ 1070087 w 1437106"/>
                  <a:gd name="connsiteY34" fmla="*/ 976250 h 1287414"/>
                  <a:gd name="connsiteX35" fmla="*/ 1257412 w 1437106"/>
                  <a:gd name="connsiteY35" fmla="*/ 1087375 h 1287414"/>
                  <a:gd name="connsiteX36" fmla="*/ 1336787 w 1437106"/>
                  <a:gd name="connsiteY36" fmla="*/ 1131825 h 1287414"/>
                  <a:gd name="connsiteX37" fmla="*/ 1282812 w 1437106"/>
                  <a:gd name="connsiteY37" fmla="*/ 1144525 h 1287414"/>
                  <a:gd name="connsiteX38" fmla="*/ 1327262 w 1437106"/>
                  <a:gd name="connsiteY38" fmla="*/ 1204850 h 1287414"/>
                  <a:gd name="connsiteX39" fmla="*/ 1247887 w 1437106"/>
                  <a:gd name="connsiteY39" fmla="*/ 1201675 h 1287414"/>
                  <a:gd name="connsiteX40" fmla="*/ 1270112 w 1437106"/>
                  <a:gd name="connsiteY40" fmla="*/ 1262000 h 1287414"/>
                  <a:gd name="connsiteX41" fmla="*/ 1181212 w 1437106"/>
                  <a:gd name="connsiteY41" fmla="*/ 1236600 h 1287414"/>
                  <a:gd name="connsiteX42" fmla="*/ 1149462 w 1437106"/>
                  <a:gd name="connsiteY42" fmla="*/ 1277875 h 1287414"/>
                  <a:gd name="connsiteX43" fmla="*/ 955787 w 1437106"/>
                  <a:gd name="connsiteY43" fmla="*/ 1058800 h 1287414"/>
                  <a:gd name="connsiteX44" fmla="*/ 841487 w 1437106"/>
                  <a:gd name="connsiteY44" fmla="*/ 1100075 h 1287414"/>
                  <a:gd name="connsiteX45" fmla="*/ 695437 w 1437106"/>
                  <a:gd name="connsiteY45" fmla="*/ 1128650 h 1287414"/>
                  <a:gd name="connsiteX46" fmla="*/ 647812 w 1437106"/>
                  <a:gd name="connsiteY46" fmla="*/ 1163575 h 1287414"/>
                  <a:gd name="connsiteX47" fmla="*/ 720837 w 1437106"/>
                  <a:gd name="connsiteY47" fmla="*/ 1182625 h 1287414"/>
                  <a:gd name="connsiteX48" fmla="*/ 720837 w 1437106"/>
                  <a:gd name="connsiteY48" fmla="*/ 1220725 h 1287414"/>
                  <a:gd name="connsiteX49" fmla="*/ 650987 w 1437106"/>
                  <a:gd name="connsiteY49" fmla="*/ 1192150 h 1287414"/>
                  <a:gd name="connsiteX50" fmla="*/ 565262 w 1437106"/>
                  <a:gd name="connsiteY50" fmla="*/ 1214375 h 1287414"/>
                  <a:gd name="connsiteX51" fmla="*/ 530337 w 1437106"/>
                  <a:gd name="connsiteY51" fmla="*/ 1287400 h 1287414"/>
                  <a:gd name="connsiteX52" fmla="*/ 530337 w 1437106"/>
                  <a:gd name="connsiteY52" fmla="*/ 1208025 h 1287414"/>
                  <a:gd name="connsiteX53" fmla="*/ 539862 w 1437106"/>
                  <a:gd name="connsiteY53" fmla="*/ 1198500 h 1287414"/>
                  <a:gd name="connsiteX54" fmla="*/ 470012 w 1437106"/>
                  <a:gd name="connsiteY54" fmla="*/ 1233425 h 1287414"/>
                  <a:gd name="connsiteX55" fmla="*/ 460487 w 1437106"/>
                  <a:gd name="connsiteY55" fmla="*/ 1198500 h 1287414"/>
                  <a:gd name="connsiteX56" fmla="*/ 508112 w 1437106"/>
                  <a:gd name="connsiteY56" fmla="*/ 1157225 h 1287414"/>
                  <a:gd name="connsiteX57" fmla="*/ 606537 w 1437106"/>
                  <a:gd name="connsiteY57" fmla="*/ 1147700 h 1287414"/>
                  <a:gd name="connsiteX58" fmla="*/ 730362 w 1437106"/>
                  <a:gd name="connsiteY58" fmla="*/ 1074675 h 1287414"/>
                  <a:gd name="connsiteX59" fmla="*/ 603362 w 1437106"/>
                  <a:gd name="connsiteY59" fmla="*/ 1112775 h 1287414"/>
                  <a:gd name="connsiteX60" fmla="*/ 565262 w 1437106"/>
                  <a:gd name="connsiteY60" fmla="*/ 1112775 h 1287414"/>
                  <a:gd name="connsiteX61" fmla="*/ 530337 w 1437106"/>
                  <a:gd name="connsiteY61" fmla="*/ 1154050 h 1287414"/>
                  <a:gd name="connsiteX62" fmla="*/ 568437 w 1437106"/>
                  <a:gd name="connsiteY62" fmla="*/ 1160400 h 1287414"/>
                  <a:gd name="connsiteX63" fmla="*/ 406512 w 1437106"/>
                  <a:gd name="connsiteY63" fmla="*/ 1182625 h 1287414"/>
                  <a:gd name="connsiteX64" fmla="*/ 454137 w 1437106"/>
                  <a:gd name="connsiteY64" fmla="*/ 1179450 h 1287414"/>
                  <a:gd name="connsiteX65" fmla="*/ 387462 w 1437106"/>
                  <a:gd name="connsiteY65" fmla="*/ 1236600 h 1287414"/>
                  <a:gd name="connsiteX66" fmla="*/ 377937 w 1437106"/>
                  <a:gd name="connsiteY66" fmla="*/ 1246125 h 1287414"/>
                  <a:gd name="connsiteX67" fmla="*/ 396987 w 1437106"/>
                  <a:gd name="connsiteY67" fmla="*/ 1169925 h 1287414"/>
                  <a:gd name="connsiteX68" fmla="*/ 330312 w 1437106"/>
                  <a:gd name="connsiteY68" fmla="*/ 1185800 h 1287414"/>
                  <a:gd name="connsiteX69" fmla="*/ 368412 w 1437106"/>
                  <a:gd name="connsiteY69" fmla="*/ 1131825 h 1287414"/>
                  <a:gd name="connsiteX70" fmla="*/ 492237 w 1437106"/>
                  <a:gd name="connsiteY70" fmla="*/ 1141350 h 1287414"/>
                  <a:gd name="connsiteX71" fmla="*/ 555737 w 1437106"/>
                  <a:gd name="connsiteY71" fmla="*/ 1103250 h 1287414"/>
                  <a:gd name="connsiteX72" fmla="*/ 371587 w 1437106"/>
                  <a:gd name="connsiteY72" fmla="*/ 1030225 h 1287414"/>
                  <a:gd name="connsiteX73" fmla="*/ 292212 w 1437106"/>
                  <a:gd name="connsiteY73" fmla="*/ 915925 h 1287414"/>
                  <a:gd name="connsiteX74" fmla="*/ 212837 w 1437106"/>
                  <a:gd name="connsiteY74" fmla="*/ 798450 h 1287414"/>
                  <a:gd name="connsiteX75" fmla="*/ 136637 w 1437106"/>
                  <a:gd name="connsiteY75" fmla="*/ 769875 h 1287414"/>
                  <a:gd name="connsiteX76" fmla="*/ 41387 w 1437106"/>
                  <a:gd name="connsiteY76" fmla="*/ 715900 h 1287414"/>
                  <a:gd name="connsiteX77" fmla="*/ 50912 w 1437106"/>
                  <a:gd name="connsiteY77" fmla="*/ 668275 h 1287414"/>
                  <a:gd name="connsiteX78" fmla="*/ 112 w 1437106"/>
                  <a:gd name="connsiteY78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06512 w 1437106"/>
                  <a:gd name="connsiteY62" fmla="*/ 1182625 h 1287414"/>
                  <a:gd name="connsiteX63" fmla="*/ 454137 w 1437106"/>
                  <a:gd name="connsiteY63" fmla="*/ 1179450 h 1287414"/>
                  <a:gd name="connsiteX64" fmla="*/ 387462 w 1437106"/>
                  <a:gd name="connsiteY64" fmla="*/ 1236600 h 1287414"/>
                  <a:gd name="connsiteX65" fmla="*/ 377937 w 1437106"/>
                  <a:gd name="connsiteY65" fmla="*/ 1246125 h 1287414"/>
                  <a:gd name="connsiteX66" fmla="*/ 396987 w 1437106"/>
                  <a:gd name="connsiteY66" fmla="*/ 1169925 h 1287414"/>
                  <a:gd name="connsiteX67" fmla="*/ 330312 w 1437106"/>
                  <a:gd name="connsiteY67" fmla="*/ 1185800 h 1287414"/>
                  <a:gd name="connsiteX68" fmla="*/ 368412 w 1437106"/>
                  <a:gd name="connsiteY68" fmla="*/ 1131825 h 1287414"/>
                  <a:gd name="connsiteX69" fmla="*/ 492237 w 1437106"/>
                  <a:gd name="connsiteY69" fmla="*/ 1141350 h 1287414"/>
                  <a:gd name="connsiteX70" fmla="*/ 555737 w 1437106"/>
                  <a:gd name="connsiteY70" fmla="*/ 1103250 h 1287414"/>
                  <a:gd name="connsiteX71" fmla="*/ 371587 w 1437106"/>
                  <a:gd name="connsiteY71" fmla="*/ 1030225 h 1287414"/>
                  <a:gd name="connsiteX72" fmla="*/ 292212 w 1437106"/>
                  <a:gd name="connsiteY72" fmla="*/ 915925 h 1287414"/>
                  <a:gd name="connsiteX73" fmla="*/ 212837 w 1437106"/>
                  <a:gd name="connsiteY73" fmla="*/ 798450 h 1287414"/>
                  <a:gd name="connsiteX74" fmla="*/ 136637 w 1437106"/>
                  <a:gd name="connsiteY74" fmla="*/ 769875 h 1287414"/>
                  <a:gd name="connsiteX75" fmla="*/ 41387 w 1437106"/>
                  <a:gd name="connsiteY75" fmla="*/ 715900 h 1287414"/>
                  <a:gd name="connsiteX76" fmla="*/ 50912 w 1437106"/>
                  <a:gd name="connsiteY76" fmla="*/ 668275 h 1287414"/>
                  <a:gd name="connsiteX77" fmla="*/ 112 w 1437106"/>
                  <a:gd name="connsiteY77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530337 w 1437106"/>
                  <a:gd name="connsiteY60" fmla="*/ 1154050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08112 w 1437106"/>
                  <a:gd name="connsiteY55" fmla="*/ 1157225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730362 w 1437106"/>
                  <a:gd name="connsiteY57" fmla="*/ 1074675 h 1287414"/>
                  <a:gd name="connsiteX58" fmla="*/ 603362 w 1437106"/>
                  <a:gd name="connsiteY58" fmla="*/ 1112775 h 1287414"/>
                  <a:gd name="connsiteX59" fmla="*/ 565262 w 1437106"/>
                  <a:gd name="connsiteY59" fmla="*/ 1112775 h 1287414"/>
                  <a:gd name="connsiteX60" fmla="*/ 689881 w 1437106"/>
                  <a:gd name="connsiteY60" fmla="*/ 1101663 h 1287414"/>
                  <a:gd name="connsiteX61" fmla="*/ 568437 w 1437106"/>
                  <a:gd name="connsiteY61" fmla="*/ 1160400 h 1287414"/>
                  <a:gd name="connsiteX62" fmla="*/ 454137 w 1437106"/>
                  <a:gd name="connsiteY62" fmla="*/ 1179450 h 1287414"/>
                  <a:gd name="connsiteX63" fmla="*/ 387462 w 1437106"/>
                  <a:gd name="connsiteY63" fmla="*/ 1236600 h 1287414"/>
                  <a:gd name="connsiteX64" fmla="*/ 377937 w 1437106"/>
                  <a:gd name="connsiteY64" fmla="*/ 1246125 h 1287414"/>
                  <a:gd name="connsiteX65" fmla="*/ 396987 w 1437106"/>
                  <a:gd name="connsiteY65" fmla="*/ 1169925 h 1287414"/>
                  <a:gd name="connsiteX66" fmla="*/ 330312 w 1437106"/>
                  <a:gd name="connsiteY66" fmla="*/ 1185800 h 1287414"/>
                  <a:gd name="connsiteX67" fmla="*/ 368412 w 1437106"/>
                  <a:gd name="connsiteY67" fmla="*/ 1131825 h 1287414"/>
                  <a:gd name="connsiteX68" fmla="*/ 492237 w 1437106"/>
                  <a:gd name="connsiteY68" fmla="*/ 1141350 h 1287414"/>
                  <a:gd name="connsiteX69" fmla="*/ 555737 w 1437106"/>
                  <a:gd name="connsiteY69" fmla="*/ 1103250 h 1287414"/>
                  <a:gd name="connsiteX70" fmla="*/ 371587 w 1437106"/>
                  <a:gd name="connsiteY70" fmla="*/ 1030225 h 1287414"/>
                  <a:gd name="connsiteX71" fmla="*/ 292212 w 1437106"/>
                  <a:gd name="connsiteY71" fmla="*/ 915925 h 1287414"/>
                  <a:gd name="connsiteX72" fmla="*/ 212837 w 1437106"/>
                  <a:gd name="connsiteY72" fmla="*/ 798450 h 1287414"/>
                  <a:gd name="connsiteX73" fmla="*/ 136637 w 1437106"/>
                  <a:gd name="connsiteY73" fmla="*/ 769875 h 1287414"/>
                  <a:gd name="connsiteX74" fmla="*/ 41387 w 1437106"/>
                  <a:gd name="connsiteY74" fmla="*/ 715900 h 1287414"/>
                  <a:gd name="connsiteX75" fmla="*/ 50912 w 1437106"/>
                  <a:gd name="connsiteY75" fmla="*/ 668275 h 1287414"/>
                  <a:gd name="connsiteX76" fmla="*/ 112 w 1437106"/>
                  <a:gd name="connsiteY76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03362 w 1437106"/>
                  <a:gd name="connsiteY57" fmla="*/ 1112775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4137 w 1437106"/>
                  <a:gd name="connsiteY61" fmla="*/ 1179450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01862 w 1437106"/>
                  <a:gd name="connsiteY22" fmla="*/ 468250 h 1287414"/>
                  <a:gd name="connsiteX23" fmla="*/ 1390762 w 1437106"/>
                  <a:gd name="connsiteY23" fmla="*/ 487300 h 1287414"/>
                  <a:gd name="connsiteX24" fmla="*/ 1273287 w 1437106"/>
                  <a:gd name="connsiteY24" fmla="*/ 560325 h 1287414"/>
                  <a:gd name="connsiteX25" fmla="*/ 1330437 w 1437106"/>
                  <a:gd name="connsiteY25" fmla="*/ 585725 h 1287414"/>
                  <a:gd name="connsiteX26" fmla="*/ 1216137 w 1437106"/>
                  <a:gd name="connsiteY26" fmla="*/ 646050 h 1287414"/>
                  <a:gd name="connsiteX27" fmla="*/ 1235187 w 1437106"/>
                  <a:gd name="connsiteY27" fmla="*/ 709550 h 1287414"/>
                  <a:gd name="connsiteX28" fmla="*/ 1124062 w 1437106"/>
                  <a:gd name="connsiteY28" fmla="*/ 719075 h 1287414"/>
                  <a:gd name="connsiteX29" fmla="*/ 1143112 w 1437106"/>
                  <a:gd name="connsiteY29" fmla="*/ 757175 h 1287414"/>
                  <a:gd name="connsiteX30" fmla="*/ 1054212 w 1437106"/>
                  <a:gd name="connsiteY30" fmla="*/ 782575 h 1287414"/>
                  <a:gd name="connsiteX31" fmla="*/ 987537 w 1437106"/>
                  <a:gd name="connsiteY31" fmla="*/ 754000 h 1287414"/>
                  <a:gd name="connsiteX32" fmla="*/ 1028812 w 1437106"/>
                  <a:gd name="connsiteY32" fmla="*/ 925450 h 1287414"/>
                  <a:gd name="connsiteX33" fmla="*/ 1070087 w 1437106"/>
                  <a:gd name="connsiteY33" fmla="*/ 976250 h 1287414"/>
                  <a:gd name="connsiteX34" fmla="*/ 1257412 w 1437106"/>
                  <a:gd name="connsiteY34" fmla="*/ 1087375 h 1287414"/>
                  <a:gd name="connsiteX35" fmla="*/ 1336787 w 1437106"/>
                  <a:gd name="connsiteY35" fmla="*/ 1131825 h 1287414"/>
                  <a:gd name="connsiteX36" fmla="*/ 1282812 w 1437106"/>
                  <a:gd name="connsiteY36" fmla="*/ 1144525 h 1287414"/>
                  <a:gd name="connsiteX37" fmla="*/ 1327262 w 1437106"/>
                  <a:gd name="connsiteY37" fmla="*/ 1204850 h 1287414"/>
                  <a:gd name="connsiteX38" fmla="*/ 1247887 w 1437106"/>
                  <a:gd name="connsiteY38" fmla="*/ 1201675 h 1287414"/>
                  <a:gd name="connsiteX39" fmla="*/ 1270112 w 1437106"/>
                  <a:gd name="connsiteY39" fmla="*/ 1262000 h 1287414"/>
                  <a:gd name="connsiteX40" fmla="*/ 1181212 w 1437106"/>
                  <a:gd name="connsiteY40" fmla="*/ 1236600 h 1287414"/>
                  <a:gd name="connsiteX41" fmla="*/ 1149462 w 1437106"/>
                  <a:gd name="connsiteY41" fmla="*/ 1277875 h 1287414"/>
                  <a:gd name="connsiteX42" fmla="*/ 955787 w 1437106"/>
                  <a:gd name="connsiteY42" fmla="*/ 1058800 h 1287414"/>
                  <a:gd name="connsiteX43" fmla="*/ 841487 w 1437106"/>
                  <a:gd name="connsiteY43" fmla="*/ 1100075 h 1287414"/>
                  <a:gd name="connsiteX44" fmla="*/ 695437 w 1437106"/>
                  <a:gd name="connsiteY44" fmla="*/ 1128650 h 1287414"/>
                  <a:gd name="connsiteX45" fmla="*/ 647812 w 1437106"/>
                  <a:gd name="connsiteY45" fmla="*/ 1163575 h 1287414"/>
                  <a:gd name="connsiteX46" fmla="*/ 720837 w 1437106"/>
                  <a:gd name="connsiteY46" fmla="*/ 1182625 h 1287414"/>
                  <a:gd name="connsiteX47" fmla="*/ 720837 w 1437106"/>
                  <a:gd name="connsiteY47" fmla="*/ 1220725 h 1287414"/>
                  <a:gd name="connsiteX48" fmla="*/ 650987 w 1437106"/>
                  <a:gd name="connsiteY48" fmla="*/ 1192150 h 1287414"/>
                  <a:gd name="connsiteX49" fmla="*/ 565262 w 1437106"/>
                  <a:gd name="connsiteY49" fmla="*/ 1214375 h 1287414"/>
                  <a:gd name="connsiteX50" fmla="*/ 530337 w 1437106"/>
                  <a:gd name="connsiteY50" fmla="*/ 1287400 h 1287414"/>
                  <a:gd name="connsiteX51" fmla="*/ 530337 w 1437106"/>
                  <a:gd name="connsiteY51" fmla="*/ 1208025 h 1287414"/>
                  <a:gd name="connsiteX52" fmla="*/ 539862 w 1437106"/>
                  <a:gd name="connsiteY52" fmla="*/ 1198500 h 1287414"/>
                  <a:gd name="connsiteX53" fmla="*/ 470012 w 1437106"/>
                  <a:gd name="connsiteY53" fmla="*/ 1233425 h 1287414"/>
                  <a:gd name="connsiteX54" fmla="*/ 460487 w 1437106"/>
                  <a:gd name="connsiteY54" fmla="*/ 1198500 h 1287414"/>
                  <a:gd name="connsiteX55" fmla="*/ 512875 w 1437106"/>
                  <a:gd name="connsiteY55" fmla="*/ 1171513 h 1287414"/>
                  <a:gd name="connsiteX56" fmla="*/ 606537 w 1437106"/>
                  <a:gd name="connsiteY56" fmla="*/ 1147700 h 1287414"/>
                  <a:gd name="connsiteX57" fmla="*/ 681943 w 1437106"/>
                  <a:gd name="connsiteY57" fmla="*/ 1096106 h 1287414"/>
                  <a:gd name="connsiteX58" fmla="*/ 565262 w 1437106"/>
                  <a:gd name="connsiteY58" fmla="*/ 1112775 h 1287414"/>
                  <a:gd name="connsiteX59" fmla="*/ 689881 w 1437106"/>
                  <a:gd name="connsiteY59" fmla="*/ 1101663 h 1287414"/>
                  <a:gd name="connsiteX60" fmla="*/ 568437 w 1437106"/>
                  <a:gd name="connsiteY60" fmla="*/ 1160400 h 1287414"/>
                  <a:gd name="connsiteX61" fmla="*/ 458900 w 1437106"/>
                  <a:gd name="connsiteY61" fmla="*/ 1188975 h 1287414"/>
                  <a:gd name="connsiteX62" fmla="*/ 387462 w 1437106"/>
                  <a:gd name="connsiteY62" fmla="*/ 1236600 h 1287414"/>
                  <a:gd name="connsiteX63" fmla="*/ 377937 w 1437106"/>
                  <a:gd name="connsiteY63" fmla="*/ 1246125 h 1287414"/>
                  <a:gd name="connsiteX64" fmla="*/ 396987 w 1437106"/>
                  <a:gd name="connsiteY64" fmla="*/ 1169925 h 1287414"/>
                  <a:gd name="connsiteX65" fmla="*/ 330312 w 1437106"/>
                  <a:gd name="connsiteY65" fmla="*/ 1185800 h 1287414"/>
                  <a:gd name="connsiteX66" fmla="*/ 368412 w 1437106"/>
                  <a:gd name="connsiteY66" fmla="*/ 1131825 h 1287414"/>
                  <a:gd name="connsiteX67" fmla="*/ 492237 w 1437106"/>
                  <a:gd name="connsiteY67" fmla="*/ 1141350 h 1287414"/>
                  <a:gd name="connsiteX68" fmla="*/ 555737 w 1437106"/>
                  <a:gd name="connsiteY68" fmla="*/ 1103250 h 1287414"/>
                  <a:gd name="connsiteX69" fmla="*/ 371587 w 1437106"/>
                  <a:gd name="connsiteY69" fmla="*/ 1030225 h 1287414"/>
                  <a:gd name="connsiteX70" fmla="*/ 292212 w 1437106"/>
                  <a:gd name="connsiteY70" fmla="*/ 915925 h 1287414"/>
                  <a:gd name="connsiteX71" fmla="*/ 212837 w 1437106"/>
                  <a:gd name="connsiteY71" fmla="*/ 798450 h 1287414"/>
                  <a:gd name="connsiteX72" fmla="*/ 136637 w 1437106"/>
                  <a:gd name="connsiteY72" fmla="*/ 769875 h 1287414"/>
                  <a:gd name="connsiteX73" fmla="*/ 41387 w 1437106"/>
                  <a:gd name="connsiteY73" fmla="*/ 715900 h 1287414"/>
                  <a:gd name="connsiteX74" fmla="*/ 50912 w 1437106"/>
                  <a:gd name="connsiteY74" fmla="*/ 668275 h 1287414"/>
                  <a:gd name="connsiteX75" fmla="*/ 112 w 1437106"/>
                  <a:gd name="connsiteY75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15900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112 w 1437106"/>
                  <a:gd name="connsiteY0" fmla="*/ 595250 h 1287414"/>
                  <a:gd name="connsiteX1" fmla="*/ 41387 w 1437106"/>
                  <a:gd name="connsiteY1" fmla="*/ 449200 h 1287414"/>
                  <a:gd name="connsiteX2" fmla="*/ 165212 w 1437106"/>
                  <a:gd name="connsiteY2" fmla="*/ 344425 h 1287414"/>
                  <a:gd name="connsiteX3" fmla="*/ 355712 w 1437106"/>
                  <a:gd name="connsiteY3" fmla="*/ 322200 h 1287414"/>
                  <a:gd name="connsiteX4" fmla="*/ 536687 w 1437106"/>
                  <a:gd name="connsiteY4" fmla="*/ 433325 h 1287414"/>
                  <a:gd name="connsiteX5" fmla="*/ 612887 w 1437106"/>
                  <a:gd name="connsiteY5" fmla="*/ 576200 h 1287414"/>
                  <a:gd name="connsiteX6" fmla="*/ 673212 w 1437106"/>
                  <a:gd name="connsiteY6" fmla="*/ 623825 h 1287414"/>
                  <a:gd name="connsiteX7" fmla="*/ 724012 w 1437106"/>
                  <a:gd name="connsiteY7" fmla="*/ 541275 h 1287414"/>
                  <a:gd name="connsiteX8" fmla="*/ 781162 w 1437106"/>
                  <a:gd name="connsiteY8" fmla="*/ 353950 h 1287414"/>
                  <a:gd name="connsiteX9" fmla="*/ 908162 w 1437106"/>
                  <a:gd name="connsiteY9" fmla="*/ 249175 h 1287414"/>
                  <a:gd name="connsiteX10" fmla="*/ 1082787 w 1437106"/>
                  <a:gd name="connsiteY10" fmla="*/ 198375 h 1287414"/>
                  <a:gd name="connsiteX11" fmla="*/ 1409812 w 1437106"/>
                  <a:gd name="connsiteY11" fmla="*/ 1525 h 1287414"/>
                  <a:gd name="connsiteX12" fmla="*/ 1387587 w 1437106"/>
                  <a:gd name="connsiteY12" fmla="*/ 109475 h 1287414"/>
                  <a:gd name="connsiteX13" fmla="*/ 1330437 w 1437106"/>
                  <a:gd name="connsiteY13" fmla="*/ 153925 h 1287414"/>
                  <a:gd name="connsiteX14" fmla="*/ 1428862 w 1437106"/>
                  <a:gd name="connsiteY14" fmla="*/ 115825 h 1287414"/>
                  <a:gd name="connsiteX15" fmla="*/ 1419337 w 1437106"/>
                  <a:gd name="connsiteY15" fmla="*/ 201550 h 1287414"/>
                  <a:gd name="connsiteX16" fmla="*/ 1320912 w 1437106"/>
                  <a:gd name="connsiteY16" fmla="*/ 252350 h 1287414"/>
                  <a:gd name="connsiteX17" fmla="*/ 1432037 w 1437106"/>
                  <a:gd name="connsiteY17" fmla="*/ 239650 h 1287414"/>
                  <a:gd name="connsiteX18" fmla="*/ 1371712 w 1437106"/>
                  <a:gd name="connsiteY18" fmla="*/ 338075 h 1287414"/>
                  <a:gd name="connsiteX19" fmla="*/ 1317737 w 1437106"/>
                  <a:gd name="connsiteY19" fmla="*/ 366650 h 1287414"/>
                  <a:gd name="connsiteX20" fmla="*/ 1419337 w 1437106"/>
                  <a:gd name="connsiteY20" fmla="*/ 366650 h 1287414"/>
                  <a:gd name="connsiteX21" fmla="*/ 1324087 w 1437106"/>
                  <a:gd name="connsiteY21" fmla="*/ 468250 h 1287414"/>
                  <a:gd name="connsiteX22" fmla="*/ 1390762 w 1437106"/>
                  <a:gd name="connsiteY22" fmla="*/ 487300 h 1287414"/>
                  <a:gd name="connsiteX23" fmla="*/ 1273287 w 1437106"/>
                  <a:gd name="connsiteY23" fmla="*/ 560325 h 1287414"/>
                  <a:gd name="connsiteX24" fmla="*/ 1330437 w 1437106"/>
                  <a:gd name="connsiteY24" fmla="*/ 585725 h 1287414"/>
                  <a:gd name="connsiteX25" fmla="*/ 1216137 w 1437106"/>
                  <a:gd name="connsiteY25" fmla="*/ 646050 h 1287414"/>
                  <a:gd name="connsiteX26" fmla="*/ 1235187 w 1437106"/>
                  <a:gd name="connsiteY26" fmla="*/ 709550 h 1287414"/>
                  <a:gd name="connsiteX27" fmla="*/ 1124062 w 1437106"/>
                  <a:gd name="connsiteY27" fmla="*/ 719075 h 1287414"/>
                  <a:gd name="connsiteX28" fmla="*/ 1143112 w 1437106"/>
                  <a:gd name="connsiteY28" fmla="*/ 757175 h 1287414"/>
                  <a:gd name="connsiteX29" fmla="*/ 1054212 w 1437106"/>
                  <a:gd name="connsiteY29" fmla="*/ 782575 h 1287414"/>
                  <a:gd name="connsiteX30" fmla="*/ 987537 w 1437106"/>
                  <a:gd name="connsiteY30" fmla="*/ 754000 h 1287414"/>
                  <a:gd name="connsiteX31" fmla="*/ 1028812 w 1437106"/>
                  <a:gd name="connsiteY31" fmla="*/ 925450 h 1287414"/>
                  <a:gd name="connsiteX32" fmla="*/ 1070087 w 1437106"/>
                  <a:gd name="connsiteY32" fmla="*/ 976250 h 1287414"/>
                  <a:gd name="connsiteX33" fmla="*/ 1257412 w 1437106"/>
                  <a:gd name="connsiteY33" fmla="*/ 1087375 h 1287414"/>
                  <a:gd name="connsiteX34" fmla="*/ 1336787 w 1437106"/>
                  <a:gd name="connsiteY34" fmla="*/ 1131825 h 1287414"/>
                  <a:gd name="connsiteX35" fmla="*/ 1282812 w 1437106"/>
                  <a:gd name="connsiteY35" fmla="*/ 1144525 h 1287414"/>
                  <a:gd name="connsiteX36" fmla="*/ 1327262 w 1437106"/>
                  <a:gd name="connsiteY36" fmla="*/ 1204850 h 1287414"/>
                  <a:gd name="connsiteX37" fmla="*/ 1247887 w 1437106"/>
                  <a:gd name="connsiteY37" fmla="*/ 1201675 h 1287414"/>
                  <a:gd name="connsiteX38" fmla="*/ 1270112 w 1437106"/>
                  <a:gd name="connsiteY38" fmla="*/ 1262000 h 1287414"/>
                  <a:gd name="connsiteX39" fmla="*/ 1181212 w 1437106"/>
                  <a:gd name="connsiteY39" fmla="*/ 1236600 h 1287414"/>
                  <a:gd name="connsiteX40" fmla="*/ 1149462 w 1437106"/>
                  <a:gd name="connsiteY40" fmla="*/ 1277875 h 1287414"/>
                  <a:gd name="connsiteX41" fmla="*/ 955787 w 1437106"/>
                  <a:gd name="connsiteY41" fmla="*/ 1058800 h 1287414"/>
                  <a:gd name="connsiteX42" fmla="*/ 841487 w 1437106"/>
                  <a:gd name="connsiteY42" fmla="*/ 1100075 h 1287414"/>
                  <a:gd name="connsiteX43" fmla="*/ 695437 w 1437106"/>
                  <a:gd name="connsiteY43" fmla="*/ 1128650 h 1287414"/>
                  <a:gd name="connsiteX44" fmla="*/ 647812 w 1437106"/>
                  <a:gd name="connsiteY44" fmla="*/ 1163575 h 1287414"/>
                  <a:gd name="connsiteX45" fmla="*/ 720837 w 1437106"/>
                  <a:gd name="connsiteY45" fmla="*/ 1182625 h 1287414"/>
                  <a:gd name="connsiteX46" fmla="*/ 720837 w 1437106"/>
                  <a:gd name="connsiteY46" fmla="*/ 1220725 h 1287414"/>
                  <a:gd name="connsiteX47" fmla="*/ 650987 w 1437106"/>
                  <a:gd name="connsiteY47" fmla="*/ 1192150 h 1287414"/>
                  <a:gd name="connsiteX48" fmla="*/ 565262 w 1437106"/>
                  <a:gd name="connsiteY48" fmla="*/ 1214375 h 1287414"/>
                  <a:gd name="connsiteX49" fmla="*/ 530337 w 1437106"/>
                  <a:gd name="connsiteY49" fmla="*/ 1287400 h 1287414"/>
                  <a:gd name="connsiteX50" fmla="*/ 530337 w 1437106"/>
                  <a:gd name="connsiteY50" fmla="*/ 1208025 h 1287414"/>
                  <a:gd name="connsiteX51" fmla="*/ 539862 w 1437106"/>
                  <a:gd name="connsiteY51" fmla="*/ 1198500 h 1287414"/>
                  <a:gd name="connsiteX52" fmla="*/ 470012 w 1437106"/>
                  <a:gd name="connsiteY52" fmla="*/ 1233425 h 1287414"/>
                  <a:gd name="connsiteX53" fmla="*/ 460487 w 1437106"/>
                  <a:gd name="connsiteY53" fmla="*/ 1198500 h 1287414"/>
                  <a:gd name="connsiteX54" fmla="*/ 512875 w 1437106"/>
                  <a:gd name="connsiteY54" fmla="*/ 1171513 h 1287414"/>
                  <a:gd name="connsiteX55" fmla="*/ 606537 w 1437106"/>
                  <a:gd name="connsiteY55" fmla="*/ 1147700 h 1287414"/>
                  <a:gd name="connsiteX56" fmla="*/ 681943 w 1437106"/>
                  <a:gd name="connsiteY56" fmla="*/ 1096106 h 1287414"/>
                  <a:gd name="connsiteX57" fmla="*/ 565262 w 1437106"/>
                  <a:gd name="connsiteY57" fmla="*/ 1112775 h 1287414"/>
                  <a:gd name="connsiteX58" fmla="*/ 689881 w 1437106"/>
                  <a:gd name="connsiteY58" fmla="*/ 1101663 h 1287414"/>
                  <a:gd name="connsiteX59" fmla="*/ 568437 w 1437106"/>
                  <a:gd name="connsiteY59" fmla="*/ 1160400 h 1287414"/>
                  <a:gd name="connsiteX60" fmla="*/ 458900 w 1437106"/>
                  <a:gd name="connsiteY60" fmla="*/ 1188975 h 1287414"/>
                  <a:gd name="connsiteX61" fmla="*/ 387462 w 1437106"/>
                  <a:gd name="connsiteY61" fmla="*/ 1236600 h 1287414"/>
                  <a:gd name="connsiteX62" fmla="*/ 377937 w 1437106"/>
                  <a:gd name="connsiteY62" fmla="*/ 1246125 h 1287414"/>
                  <a:gd name="connsiteX63" fmla="*/ 396987 w 1437106"/>
                  <a:gd name="connsiteY63" fmla="*/ 1169925 h 1287414"/>
                  <a:gd name="connsiteX64" fmla="*/ 330312 w 1437106"/>
                  <a:gd name="connsiteY64" fmla="*/ 1185800 h 1287414"/>
                  <a:gd name="connsiteX65" fmla="*/ 368412 w 1437106"/>
                  <a:gd name="connsiteY65" fmla="*/ 1131825 h 1287414"/>
                  <a:gd name="connsiteX66" fmla="*/ 492237 w 1437106"/>
                  <a:gd name="connsiteY66" fmla="*/ 1141350 h 1287414"/>
                  <a:gd name="connsiteX67" fmla="*/ 555737 w 1437106"/>
                  <a:gd name="connsiteY67" fmla="*/ 1103250 h 1287414"/>
                  <a:gd name="connsiteX68" fmla="*/ 371587 w 1437106"/>
                  <a:gd name="connsiteY68" fmla="*/ 1030225 h 1287414"/>
                  <a:gd name="connsiteX69" fmla="*/ 292212 w 1437106"/>
                  <a:gd name="connsiteY69" fmla="*/ 915925 h 1287414"/>
                  <a:gd name="connsiteX70" fmla="*/ 212837 w 1437106"/>
                  <a:gd name="connsiteY70" fmla="*/ 798450 h 1287414"/>
                  <a:gd name="connsiteX71" fmla="*/ 136637 w 1437106"/>
                  <a:gd name="connsiteY71" fmla="*/ 769875 h 1287414"/>
                  <a:gd name="connsiteX72" fmla="*/ 41387 w 1437106"/>
                  <a:gd name="connsiteY72" fmla="*/ 727806 h 1287414"/>
                  <a:gd name="connsiteX73" fmla="*/ 50912 w 1437106"/>
                  <a:gd name="connsiteY73" fmla="*/ 668275 h 1287414"/>
                  <a:gd name="connsiteX74" fmla="*/ 112 w 1437106"/>
                  <a:gd name="connsiteY74" fmla="*/ 595250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560479 w 1441848"/>
                  <a:gd name="connsiteY67" fmla="*/ 1103250 h 1287414"/>
                  <a:gd name="connsiteX68" fmla="*/ 376329 w 1441848"/>
                  <a:gd name="connsiteY68" fmla="*/ 1030225 h 1287414"/>
                  <a:gd name="connsiteX69" fmla="*/ 296954 w 1441848"/>
                  <a:gd name="connsiteY69" fmla="*/ 915925 h 1287414"/>
                  <a:gd name="connsiteX70" fmla="*/ 217579 w 1441848"/>
                  <a:gd name="connsiteY70" fmla="*/ 798450 h 1287414"/>
                  <a:gd name="connsiteX71" fmla="*/ 141379 w 1441848"/>
                  <a:gd name="connsiteY71" fmla="*/ 769875 h 1287414"/>
                  <a:gd name="connsiteX72" fmla="*/ 46129 w 1441848"/>
                  <a:gd name="connsiteY72" fmla="*/ 727806 h 1287414"/>
                  <a:gd name="connsiteX73" fmla="*/ 55654 w 1441848"/>
                  <a:gd name="connsiteY73" fmla="*/ 668275 h 1287414"/>
                  <a:gd name="connsiteX74" fmla="*/ 91 w 1441848"/>
                  <a:gd name="connsiteY74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0004 w 1441848"/>
                  <a:gd name="connsiteY57" fmla="*/ 1112775 h 1287414"/>
                  <a:gd name="connsiteX58" fmla="*/ 694623 w 1441848"/>
                  <a:gd name="connsiteY58" fmla="*/ 1101663 h 1287414"/>
                  <a:gd name="connsiteX59" fmla="*/ 573179 w 1441848"/>
                  <a:gd name="connsiteY59" fmla="*/ 1160400 h 1287414"/>
                  <a:gd name="connsiteX60" fmla="*/ 463642 w 1441848"/>
                  <a:gd name="connsiteY60" fmla="*/ 1188975 h 1287414"/>
                  <a:gd name="connsiteX61" fmla="*/ 392204 w 1441848"/>
                  <a:gd name="connsiteY61" fmla="*/ 1236600 h 1287414"/>
                  <a:gd name="connsiteX62" fmla="*/ 382679 w 1441848"/>
                  <a:gd name="connsiteY62" fmla="*/ 1246125 h 1287414"/>
                  <a:gd name="connsiteX63" fmla="*/ 401729 w 1441848"/>
                  <a:gd name="connsiteY63" fmla="*/ 1169925 h 1287414"/>
                  <a:gd name="connsiteX64" fmla="*/ 335054 w 1441848"/>
                  <a:gd name="connsiteY64" fmla="*/ 1185800 h 1287414"/>
                  <a:gd name="connsiteX65" fmla="*/ 373154 w 1441848"/>
                  <a:gd name="connsiteY65" fmla="*/ 1131825 h 1287414"/>
                  <a:gd name="connsiteX66" fmla="*/ 496979 w 1441848"/>
                  <a:gd name="connsiteY66" fmla="*/ 1141350 h 1287414"/>
                  <a:gd name="connsiteX67" fmla="*/ 376329 w 1441848"/>
                  <a:gd name="connsiteY67" fmla="*/ 1030225 h 1287414"/>
                  <a:gd name="connsiteX68" fmla="*/ 296954 w 1441848"/>
                  <a:gd name="connsiteY68" fmla="*/ 915925 h 1287414"/>
                  <a:gd name="connsiteX69" fmla="*/ 217579 w 1441848"/>
                  <a:gd name="connsiteY69" fmla="*/ 798450 h 1287414"/>
                  <a:gd name="connsiteX70" fmla="*/ 141379 w 1441848"/>
                  <a:gd name="connsiteY70" fmla="*/ 769875 h 1287414"/>
                  <a:gd name="connsiteX71" fmla="*/ 46129 w 1441848"/>
                  <a:gd name="connsiteY71" fmla="*/ 727806 h 1287414"/>
                  <a:gd name="connsiteX72" fmla="*/ 55654 w 1441848"/>
                  <a:gd name="connsiteY72" fmla="*/ 668275 h 1287414"/>
                  <a:gd name="connsiteX73" fmla="*/ 91 w 1441848"/>
                  <a:gd name="connsiteY73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694623 w 1441848"/>
                  <a:gd name="connsiteY57" fmla="*/ 1101663 h 1287414"/>
                  <a:gd name="connsiteX58" fmla="*/ 573179 w 1441848"/>
                  <a:gd name="connsiteY58" fmla="*/ 1160400 h 1287414"/>
                  <a:gd name="connsiteX59" fmla="*/ 463642 w 1441848"/>
                  <a:gd name="connsiteY59" fmla="*/ 1188975 h 1287414"/>
                  <a:gd name="connsiteX60" fmla="*/ 392204 w 1441848"/>
                  <a:gd name="connsiteY60" fmla="*/ 1236600 h 1287414"/>
                  <a:gd name="connsiteX61" fmla="*/ 382679 w 1441848"/>
                  <a:gd name="connsiteY61" fmla="*/ 1246125 h 1287414"/>
                  <a:gd name="connsiteX62" fmla="*/ 401729 w 1441848"/>
                  <a:gd name="connsiteY62" fmla="*/ 1169925 h 1287414"/>
                  <a:gd name="connsiteX63" fmla="*/ 335054 w 1441848"/>
                  <a:gd name="connsiteY63" fmla="*/ 1185800 h 1287414"/>
                  <a:gd name="connsiteX64" fmla="*/ 373154 w 1441848"/>
                  <a:gd name="connsiteY64" fmla="*/ 1131825 h 1287414"/>
                  <a:gd name="connsiteX65" fmla="*/ 496979 w 1441848"/>
                  <a:gd name="connsiteY65" fmla="*/ 1141350 h 1287414"/>
                  <a:gd name="connsiteX66" fmla="*/ 376329 w 1441848"/>
                  <a:gd name="connsiteY66" fmla="*/ 1030225 h 1287414"/>
                  <a:gd name="connsiteX67" fmla="*/ 296954 w 1441848"/>
                  <a:gd name="connsiteY67" fmla="*/ 915925 h 1287414"/>
                  <a:gd name="connsiteX68" fmla="*/ 217579 w 1441848"/>
                  <a:gd name="connsiteY68" fmla="*/ 798450 h 1287414"/>
                  <a:gd name="connsiteX69" fmla="*/ 141379 w 1441848"/>
                  <a:gd name="connsiteY69" fmla="*/ 769875 h 1287414"/>
                  <a:gd name="connsiteX70" fmla="*/ 46129 w 1441848"/>
                  <a:gd name="connsiteY70" fmla="*/ 727806 h 1287414"/>
                  <a:gd name="connsiteX71" fmla="*/ 55654 w 1441848"/>
                  <a:gd name="connsiteY71" fmla="*/ 668275 h 1287414"/>
                  <a:gd name="connsiteX72" fmla="*/ 91 w 1441848"/>
                  <a:gd name="connsiteY72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686685 w 1441848"/>
                  <a:gd name="connsiteY56" fmla="*/ 1096106 h 1287414"/>
                  <a:gd name="connsiteX57" fmla="*/ 573179 w 1441848"/>
                  <a:gd name="connsiteY57" fmla="*/ 1160400 h 1287414"/>
                  <a:gd name="connsiteX58" fmla="*/ 463642 w 1441848"/>
                  <a:gd name="connsiteY58" fmla="*/ 1188975 h 1287414"/>
                  <a:gd name="connsiteX59" fmla="*/ 392204 w 1441848"/>
                  <a:gd name="connsiteY59" fmla="*/ 1236600 h 1287414"/>
                  <a:gd name="connsiteX60" fmla="*/ 382679 w 1441848"/>
                  <a:gd name="connsiteY60" fmla="*/ 1246125 h 1287414"/>
                  <a:gd name="connsiteX61" fmla="*/ 401729 w 1441848"/>
                  <a:gd name="connsiteY61" fmla="*/ 1169925 h 1287414"/>
                  <a:gd name="connsiteX62" fmla="*/ 335054 w 1441848"/>
                  <a:gd name="connsiteY62" fmla="*/ 1185800 h 1287414"/>
                  <a:gd name="connsiteX63" fmla="*/ 373154 w 1441848"/>
                  <a:gd name="connsiteY63" fmla="*/ 1131825 h 1287414"/>
                  <a:gd name="connsiteX64" fmla="*/ 496979 w 1441848"/>
                  <a:gd name="connsiteY64" fmla="*/ 1141350 h 1287414"/>
                  <a:gd name="connsiteX65" fmla="*/ 376329 w 1441848"/>
                  <a:gd name="connsiteY65" fmla="*/ 1030225 h 1287414"/>
                  <a:gd name="connsiteX66" fmla="*/ 296954 w 1441848"/>
                  <a:gd name="connsiteY66" fmla="*/ 915925 h 1287414"/>
                  <a:gd name="connsiteX67" fmla="*/ 217579 w 1441848"/>
                  <a:gd name="connsiteY67" fmla="*/ 798450 h 1287414"/>
                  <a:gd name="connsiteX68" fmla="*/ 141379 w 1441848"/>
                  <a:gd name="connsiteY68" fmla="*/ 769875 h 1287414"/>
                  <a:gd name="connsiteX69" fmla="*/ 46129 w 1441848"/>
                  <a:gd name="connsiteY69" fmla="*/ 727806 h 1287414"/>
                  <a:gd name="connsiteX70" fmla="*/ 55654 w 1441848"/>
                  <a:gd name="connsiteY70" fmla="*/ 668275 h 1287414"/>
                  <a:gd name="connsiteX71" fmla="*/ 91 w 1441848"/>
                  <a:gd name="connsiteY71" fmla="*/ 623825 h 1287414"/>
                  <a:gd name="connsiteX0" fmla="*/ 91 w 1441848"/>
                  <a:gd name="connsiteY0" fmla="*/ 623825 h 1287414"/>
                  <a:gd name="connsiteX1" fmla="*/ 46129 w 1441848"/>
                  <a:gd name="connsiteY1" fmla="*/ 449200 h 1287414"/>
                  <a:gd name="connsiteX2" fmla="*/ 169954 w 1441848"/>
                  <a:gd name="connsiteY2" fmla="*/ 344425 h 1287414"/>
                  <a:gd name="connsiteX3" fmla="*/ 360454 w 1441848"/>
                  <a:gd name="connsiteY3" fmla="*/ 322200 h 1287414"/>
                  <a:gd name="connsiteX4" fmla="*/ 541429 w 1441848"/>
                  <a:gd name="connsiteY4" fmla="*/ 433325 h 1287414"/>
                  <a:gd name="connsiteX5" fmla="*/ 617629 w 1441848"/>
                  <a:gd name="connsiteY5" fmla="*/ 576200 h 1287414"/>
                  <a:gd name="connsiteX6" fmla="*/ 677954 w 1441848"/>
                  <a:gd name="connsiteY6" fmla="*/ 623825 h 1287414"/>
                  <a:gd name="connsiteX7" fmla="*/ 728754 w 1441848"/>
                  <a:gd name="connsiteY7" fmla="*/ 541275 h 1287414"/>
                  <a:gd name="connsiteX8" fmla="*/ 785904 w 1441848"/>
                  <a:gd name="connsiteY8" fmla="*/ 353950 h 1287414"/>
                  <a:gd name="connsiteX9" fmla="*/ 912904 w 1441848"/>
                  <a:gd name="connsiteY9" fmla="*/ 249175 h 1287414"/>
                  <a:gd name="connsiteX10" fmla="*/ 1087529 w 1441848"/>
                  <a:gd name="connsiteY10" fmla="*/ 198375 h 1287414"/>
                  <a:gd name="connsiteX11" fmla="*/ 1414554 w 1441848"/>
                  <a:gd name="connsiteY11" fmla="*/ 1525 h 1287414"/>
                  <a:gd name="connsiteX12" fmla="*/ 1392329 w 1441848"/>
                  <a:gd name="connsiteY12" fmla="*/ 109475 h 1287414"/>
                  <a:gd name="connsiteX13" fmla="*/ 1335179 w 1441848"/>
                  <a:gd name="connsiteY13" fmla="*/ 153925 h 1287414"/>
                  <a:gd name="connsiteX14" fmla="*/ 1433604 w 1441848"/>
                  <a:gd name="connsiteY14" fmla="*/ 115825 h 1287414"/>
                  <a:gd name="connsiteX15" fmla="*/ 1424079 w 1441848"/>
                  <a:gd name="connsiteY15" fmla="*/ 201550 h 1287414"/>
                  <a:gd name="connsiteX16" fmla="*/ 1325654 w 1441848"/>
                  <a:gd name="connsiteY16" fmla="*/ 252350 h 1287414"/>
                  <a:gd name="connsiteX17" fmla="*/ 1436779 w 1441848"/>
                  <a:gd name="connsiteY17" fmla="*/ 239650 h 1287414"/>
                  <a:gd name="connsiteX18" fmla="*/ 1376454 w 1441848"/>
                  <a:gd name="connsiteY18" fmla="*/ 338075 h 1287414"/>
                  <a:gd name="connsiteX19" fmla="*/ 1322479 w 1441848"/>
                  <a:gd name="connsiteY19" fmla="*/ 366650 h 1287414"/>
                  <a:gd name="connsiteX20" fmla="*/ 1424079 w 1441848"/>
                  <a:gd name="connsiteY20" fmla="*/ 366650 h 1287414"/>
                  <a:gd name="connsiteX21" fmla="*/ 1328829 w 1441848"/>
                  <a:gd name="connsiteY21" fmla="*/ 468250 h 1287414"/>
                  <a:gd name="connsiteX22" fmla="*/ 1395504 w 1441848"/>
                  <a:gd name="connsiteY22" fmla="*/ 487300 h 1287414"/>
                  <a:gd name="connsiteX23" fmla="*/ 1278029 w 1441848"/>
                  <a:gd name="connsiteY23" fmla="*/ 560325 h 1287414"/>
                  <a:gd name="connsiteX24" fmla="*/ 1335179 w 1441848"/>
                  <a:gd name="connsiteY24" fmla="*/ 585725 h 1287414"/>
                  <a:gd name="connsiteX25" fmla="*/ 1220879 w 1441848"/>
                  <a:gd name="connsiteY25" fmla="*/ 646050 h 1287414"/>
                  <a:gd name="connsiteX26" fmla="*/ 1239929 w 1441848"/>
                  <a:gd name="connsiteY26" fmla="*/ 709550 h 1287414"/>
                  <a:gd name="connsiteX27" fmla="*/ 1128804 w 1441848"/>
                  <a:gd name="connsiteY27" fmla="*/ 719075 h 1287414"/>
                  <a:gd name="connsiteX28" fmla="*/ 1147854 w 1441848"/>
                  <a:gd name="connsiteY28" fmla="*/ 757175 h 1287414"/>
                  <a:gd name="connsiteX29" fmla="*/ 1058954 w 1441848"/>
                  <a:gd name="connsiteY29" fmla="*/ 782575 h 1287414"/>
                  <a:gd name="connsiteX30" fmla="*/ 992279 w 1441848"/>
                  <a:gd name="connsiteY30" fmla="*/ 754000 h 1287414"/>
                  <a:gd name="connsiteX31" fmla="*/ 1033554 w 1441848"/>
                  <a:gd name="connsiteY31" fmla="*/ 925450 h 1287414"/>
                  <a:gd name="connsiteX32" fmla="*/ 1074829 w 1441848"/>
                  <a:gd name="connsiteY32" fmla="*/ 976250 h 1287414"/>
                  <a:gd name="connsiteX33" fmla="*/ 1262154 w 1441848"/>
                  <a:gd name="connsiteY33" fmla="*/ 1087375 h 1287414"/>
                  <a:gd name="connsiteX34" fmla="*/ 1341529 w 1441848"/>
                  <a:gd name="connsiteY34" fmla="*/ 1131825 h 1287414"/>
                  <a:gd name="connsiteX35" fmla="*/ 1287554 w 1441848"/>
                  <a:gd name="connsiteY35" fmla="*/ 1144525 h 1287414"/>
                  <a:gd name="connsiteX36" fmla="*/ 1332004 w 1441848"/>
                  <a:gd name="connsiteY36" fmla="*/ 1204850 h 1287414"/>
                  <a:gd name="connsiteX37" fmla="*/ 1252629 w 1441848"/>
                  <a:gd name="connsiteY37" fmla="*/ 1201675 h 1287414"/>
                  <a:gd name="connsiteX38" fmla="*/ 1274854 w 1441848"/>
                  <a:gd name="connsiteY38" fmla="*/ 1262000 h 1287414"/>
                  <a:gd name="connsiteX39" fmla="*/ 1185954 w 1441848"/>
                  <a:gd name="connsiteY39" fmla="*/ 1236600 h 1287414"/>
                  <a:gd name="connsiteX40" fmla="*/ 1154204 w 1441848"/>
                  <a:gd name="connsiteY40" fmla="*/ 1277875 h 1287414"/>
                  <a:gd name="connsiteX41" fmla="*/ 960529 w 1441848"/>
                  <a:gd name="connsiteY41" fmla="*/ 1058800 h 1287414"/>
                  <a:gd name="connsiteX42" fmla="*/ 846229 w 1441848"/>
                  <a:gd name="connsiteY42" fmla="*/ 1100075 h 1287414"/>
                  <a:gd name="connsiteX43" fmla="*/ 700179 w 1441848"/>
                  <a:gd name="connsiteY43" fmla="*/ 1128650 h 1287414"/>
                  <a:gd name="connsiteX44" fmla="*/ 652554 w 1441848"/>
                  <a:gd name="connsiteY44" fmla="*/ 1163575 h 1287414"/>
                  <a:gd name="connsiteX45" fmla="*/ 725579 w 1441848"/>
                  <a:gd name="connsiteY45" fmla="*/ 1182625 h 1287414"/>
                  <a:gd name="connsiteX46" fmla="*/ 725579 w 1441848"/>
                  <a:gd name="connsiteY46" fmla="*/ 1220725 h 1287414"/>
                  <a:gd name="connsiteX47" fmla="*/ 655729 w 1441848"/>
                  <a:gd name="connsiteY47" fmla="*/ 1192150 h 1287414"/>
                  <a:gd name="connsiteX48" fmla="*/ 570004 w 1441848"/>
                  <a:gd name="connsiteY48" fmla="*/ 1214375 h 1287414"/>
                  <a:gd name="connsiteX49" fmla="*/ 535079 w 1441848"/>
                  <a:gd name="connsiteY49" fmla="*/ 1287400 h 1287414"/>
                  <a:gd name="connsiteX50" fmla="*/ 535079 w 1441848"/>
                  <a:gd name="connsiteY50" fmla="*/ 1208025 h 1287414"/>
                  <a:gd name="connsiteX51" fmla="*/ 544604 w 1441848"/>
                  <a:gd name="connsiteY51" fmla="*/ 1198500 h 1287414"/>
                  <a:gd name="connsiteX52" fmla="*/ 474754 w 1441848"/>
                  <a:gd name="connsiteY52" fmla="*/ 1233425 h 1287414"/>
                  <a:gd name="connsiteX53" fmla="*/ 465229 w 1441848"/>
                  <a:gd name="connsiteY53" fmla="*/ 1198500 h 1287414"/>
                  <a:gd name="connsiteX54" fmla="*/ 517617 w 1441848"/>
                  <a:gd name="connsiteY54" fmla="*/ 1171513 h 1287414"/>
                  <a:gd name="connsiteX55" fmla="*/ 611279 w 1441848"/>
                  <a:gd name="connsiteY55" fmla="*/ 1147700 h 1287414"/>
                  <a:gd name="connsiteX56" fmla="*/ 573179 w 1441848"/>
                  <a:gd name="connsiteY56" fmla="*/ 1160400 h 1287414"/>
                  <a:gd name="connsiteX57" fmla="*/ 463642 w 1441848"/>
                  <a:gd name="connsiteY57" fmla="*/ 1188975 h 1287414"/>
                  <a:gd name="connsiteX58" fmla="*/ 392204 w 1441848"/>
                  <a:gd name="connsiteY58" fmla="*/ 1236600 h 1287414"/>
                  <a:gd name="connsiteX59" fmla="*/ 382679 w 1441848"/>
                  <a:gd name="connsiteY59" fmla="*/ 1246125 h 1287414"/>
                  <a:gd name="connsiteX60" fmla="*/ 401729 w 1441848"/>
                  <a:gd name="connsiteY60" fmla="*/ 1169925 h 1287414"/>
                  <a:gd name="connsiteX61" fmla="*/ 335054 w 1441848"/>
                  <a:gd name="connsiteY61" fmla="*/ 1185800 h 1287414"/>
                  <a:gd name="connsiteX62" fmla="*/ 373154 w 1441848"/>
                  <a:gd name="connsiteY62" fmla="*/ 1131825 h 1287414"/>
                  <a:gd name="connsiteX63" fmla="*/ 496979 w 1441848"/>
                  <a:gd name="connsiteY63" fmla="*/ 1141350 h 1287414"/>
                  <a:gd name="connsiteX64" fmla="*/ 376329 w 1441848"/>
                  <a:gd name="connsiteY64" fmla="*/ 1030225 h 1287414"/>
                  <a:gd name="connsiteX65" fmla="*/ 296954 w 1441848"/>
                  <a:gd name="connsiteY65" fmla="*/ 915925 h 1287414"/>
                  <a:gd name="connsiteX66" fmla="*/ 217579 w 1441848"/>
                  <a:gd name="connsiteY66" fmla="*/ 798450 h 1287414"/>
                  <a:gd name="connsiteX67" fmla="*/ 141379 w 1441848"/>
                  <a:gd name="connsiteY67" fmla="*/ 769875 h 1287414"/>
                  <a:gd name="connsiteX68" fmla="*/ 46129 w 1441848"/>
                  <a:gd name="connsiteY68" fmla="*/ 727806 h 1287414"/>
                  <a:gd name="connsiteX69" fmla="*/ 55654 w 1441848"/>
                  <a:gd name="connsiteY69" fmla="*/ 668275 h 1287414"/>
                  <a:gd name="connsiteX70" fmla="*/ 91 w 1441848"/>
                  <a:gd name="connsiteY70" fmla="*/ 623825 h 128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441848" h="1287414">
                    <a:moveTo>
                      <a:pt x="91" y="623825"/>
                    </a:moveTo>
                    <a:cubicBezTo>
                      <a:pt x="-1496" y="587313"/>
                      <a:pt x="17818" y="495767"/>
                      <a:pt x="46129" y="449200"/>
                    </a:cubicBezTo>
                    <a:cubicBezTo>
                      <a:pt x="74440" y="402633"/>
                      <a:pt x="117567" y="365592"/>
                      <a:pt x="169954" y="344425"/>
                    </a:cubicBezTo>
                    <a:cubicBezTo>
                      <a:pt x="222342" y="323258"/>
                      <a:pt x="298542" y="307383"/>
                      <a:pt x="360454" y="322200"/>
                    </a:cubicBezTo>
                    <a:cubicBezTo>
                      <a:pt x="422366" y="337017"/>
                      <a:pt x="498567" y="390992"/>
                      <a:pt x="541429" y="433325"/>
                    </a:cubicBezTo>
                    <a:cubicBezTo>
                      <a:pt x="584291" y="475658"/>
                      <a:pt x="594875" y="544450"/>
                      <a:pt x="617629" y="576200"/>
                    </a:cubicBezTo>
                    <a:cubicBezTo>
                      <a:pt x="640383" y="607950"/>
                      <a:pt x="659433" y="629646"/>
                      <a:pt x="677954" y="623825"/>
                    </a:cubicBezTo>
                    <a:cubicBezTo>
                      <a:pt x="696475" y="618004"/>
                      <a:pt x="710762" y="586254"/>
                      <a:pt x="728754" y="541275"/>
                    </a:cubicBezTo>
                    <a:cubicBezTo>
                      <a:pt x="746746" y="496296"/>
                      <a:pt x="755212" y="402633"/>
                      <a:pt x="785904" y="353950"/>
                    </a:cubicBezTo>
                    <a:cubicBezTo>
                      <a:pt x="816596" y="305267"/>
                      <a:pt x="862633" y="275104"/>
                      <a:pt x="912904" y="249175"/>
                    </a:cubicBezTo>
                    <a:cubicBezTo>
                      <a:pt x="963175" y="223246"/>
                      <a:pt x="1003921" y="239650"/>
                      <a:pt x="1087529" y="198375"/>
                    </a:cubicBezTo>
                    <a:cubicBezTo>
                      <a:pt x="1171137" y="157100"/>
                      <a:pt x="1363754" y="16342"/>
                      <a:pt x="1414554" y="1525"/>
                    </a:cubicBezTo>
                    <a:cubicBezTo>
                      <a:pt x="1465354" y="-13292"/>
                      <a:pt x="1405558" y="84075"/>
                      <a:pt x="1392329" y="109475"/>
                    </a:cubicBezTo>
                    <a:cubicBezTo>
                      <a:pt x="1379100" y="134875"/>
                      <a:pt x="1328300" y="152867"/>
                      <a:pt x="1335179" y="153925"/>
                    </a:cubicBezTo>
                    <a:cubicBezTo>
                      <a:pt x="1342058" y="154983"/>
                      <a:pt x="1418787" y="107887"/>
                      <a:pt x="1433604" y="115825"/>
                    </a:cubicBezTo>
                    <a:cubicBezTo>
                      <a:pt x="1448421" y="123762"/>
                      <a:pt x="1442071" y="178796"/>
                      <a:pt x="1424079" y="201550"/>
                    </a:cubicBezTo>
                    <a:cubicBezTo>
                      <a:pt x="1406087" y="224304"/>
                      <a:pt x="1323537" y="246000"/>
                      <a:pt x="1325654" y="252350"/>
                    </a:cubicBezTo>
                    <a:cubicBezTo>
                      <a:pt x="1327771" y="258700"/>
                      <a:pt x="1428312" y="225362"/>
                      <a:pt x="1436779" y="239650"/>
                    </a:cubicBezTo>
                    <a:cubicBezTo>
                      <a:pt x="1445246" y="253938"/>
                      <a:pt x="1395504" y="316909"/>
                      <a:pt x="1376454" y="338075"/>
                    </a:cubicBezTo>
                    <a:cubicBezTo>
                      <a:pt x="1357404" y="359241"/>
                      <a:pt x="1314542" y="361887"/>
                      <a:pt x="1322479" y="366650"/>
                    </a:cubicBezTo>
                    <a:cubicBezTo>
                      <a:pt x="1330417" y="371412"/>
                      <a:pt x="1423021" y="349717"/>
                      <a:pt x="1424079" y="366650"/>
                    </a:cubicBezTo>
                    <a:cubicBezTo>
                      <a:pt x="1425137" y="383583"/>
                      <a:pt x="1333591" y="448142"/>
                      <a:pt x="1328829" y="468250"/>
                    </a:cubicBezTo>
                    <a:cubicBezTo>
                      <a:pt x="1324067" y="488358"/>
                      <a:pt x="1403971" y="471954"/>
                      <a:pt x="1395504" y="487300"/>
                    </a:cubicBezTo>
                    <a:cubicBezTo>
                      <a:pt x="1387037" y="502646"/>
                      <a:pt x="1288083" y="543921"/>
                      <a:pt x="1278029" y="560325"/>
                    </a:cubicBezTo>
                    <a:cubicBezTo>
                      <a:pt x="1267975" y="576729"/>
                      <a:pt x="1344704" y="571438"/>
                      <a:pt x="1335179" y="585725"/>
                    </a:cubicBezTo>
                    <a:cubicBezTo>
                      <a:pt x="1325654" y="600012"/>
                      <a:pt x="1236754" y="625413"/>
                      <a:pt x="1220879" y="646050"/>
                    </a:cubicBezTo>
                    <a:cubicBezTo>
                      <a:pt x="1205004" y="666688"/>
                      <a:pt x="1255275" y="697379"/>
                      <a:pt x="1239929" y="709550"/>
                    </a:cubicBezTo>
                    <a:cubicBezTo>
                      <a:pt x="1224583" y="721721"/>
                      <a:pt x="1144150" y="711138"/>
                      <a:pt x="1128804" y="719075"/>
                    </a:cubicBezTo>
                    <a:cubicBezTo>
                      <a:pt x="1113458" y="727012"/>
                      <a:pt x="1159496" y="746592"/>
                      <a:pt x="1147854" y="757175"/>
                    </a:cubicBezTo>
                    <a:cubicBezTo>
                      <a:pt x="1136212" y="767758"/>
                      <a:pt x="1084883" y="783104"/>
                      <a:pt x="1058954" y="782575"/>
                    </a:cubicBezTo>
                    <a:cubicBezTo>
                      <a:pt x="1033025" y="782046"/>
                      <a:pt x="996512" y="730188"/>
                      <a:pt x="992279" y="754000"/>
                    </a:cubicBezTo>
                    <a:cubicBezTo>
                      <a:pt x="988046" y="777812"/>
                      <a:pt x="1019796" y="888408"/>
                      <a:pt x="1033554" y="925450"/>
                    </a:cubicBezTo>
                    <a:cubicBezTo>
                      <a:pt x="1047312" y="962492"/>
                      <a:pt x="1036729" y="949263"/>
                      <a:pt x="1074829" y="976250"/>
                    </a:cubicBezTo>
                    <a:cubicBezTo>
                      <a:pt x="1112929" y="1003237"/>
                      <a:pt x="1217704" y="1061446"/>
                      <a:pt x="1262154" y="1087375"/>
                    </a:cubicBezTo>
                    <a:cubicBezTo>
                      <a:pt x="1306604" y="1113304"/>
                      <a:pt x="1337296" y="1122300"/>
                      <a:pt x="1341529" y="1131825"/>
                    </a:cubicBezTo>
                    <a:cubicBezTo>
                      <a:pt x="1345762" y="1141350"/>
                      <a:pt x="1289141" y="1132354"/>
                      <a:pt x="1287554" y="1144525"/>
                    </a:cubicBezTo>
                    <a:cubicBezTo>
                      <a:pt x="1285967" y="1156696"/>
                      <a:pt x="1337825" y="1195325"/>
                      <a:pt x="1332004" y="1204850"/>
                    </a:cubicBezTo>
                    <a:cubicBezTo>
                      <a:pt x="1326183" y="1214375"/>
                      <a:pt x="1262154" y="1192150"/>
                      <a:pt x="1252629" y="1201675"/>
                    </a:cubicBezTo>
                    <a:cubicBezTo>
                      <a:pt x="1243104" y="1211200"/>
                      <a:pt x="1285966" y="1256179"/>
                      <a:pt x="1274854" y="1262000"/>
                    </a:cubicBezTo>
                    <a:cubicBezTo>
                      <a:pt x="1263742" y="1267821"/>
                      <a:pt x="1206062" y="1233954"/>
                      <a:pt x="1185954" y="1236600"/>
                    </a:cubicBezTo>
                    <a:cubicBezTo>
                      <a:pt x="1165846" y="1239246"/>
                      <a:pt x="1191775" y="1307508"/>
                      <a:pt x="1154204" y="1277875"/>
                    </a:cubicBezTo>
                    <a:cubicBezTo>
                      <a:pt x="1116633" y="1248242"/>
                      <a:pt x="1011858" y="1088433"/>
                      <a:pt x="960529" y="1058800"/>
                    </a:cubicBezTo>
                    <a:cubicBezTo>
                      <a:pt x="909200" y="1029167"/>
                      <a:pt x="889621" y="1088433"/>
                      <a:pt x="846229" y="1100075"/>
                    </a:cubicBezTo>
                    <a:cubicBezTo>
                      <a:pt x="802837" y="1111717"/>
                      <a:pt x="732458" y="1118067"/>
                      <a:pt x="700179" y="1128650"/>
                    </a:cubicBezTo>
                    <a:cubicBezTo>
                      <a:pt x="667900" y="1139233"/>
                      <a:pt x="648321" y="1154579"/>
                      <a:pt x="652554" y="1163575"/>
                    </a:cubicBezTo>
                    <a:cubicBezTo>
                      <a:pt x="656787" y="1172571"/>
                      <a:pt x="713408" y="1173100"/>
                      <a:pt x="725579" y="1182625"/>
                    </a:cubicBezTo>
                    <a:cubicBezTo>
                      <a:pt x="737750" y="1192150"/>
                      <a:pt x="737221" y="1219138"/>
                      <a:pt x="725579" y="1220725"/>
                    </a:cubicBezTo>
                    <a:cubicBezTo>
                      <a:pt x="713937" y="1222312"/>
                      <a:pt x="681658" y="1193208"/>
                      <a:pt x="655729" y="1192150"/>
                    </a:cubicBezTo>
                    <a:cubicBezTo>
                      <a:pt x="629800" y="1191092"/>
                      <a:pt x="590112" y="1198500"/>
                      <a:pt x="570004" y="1214375"/>
                    </a:cubicBezTo>
                    <a:cubicBezTo>
                      <a:pt x="549896" y="1230250"/>
                      <a:pt x="540900" y="1288458"/>
                      <a:pt x="535079" y="1287400"/>
                    </a:cubicBezTo>
                    <a:cubicBezTo>
                      <a:pt x="529258" y="1286342"/>
                      <a:pt x="535079" y="1208025"/>
                      <a:pt x="535079" y="1208025"/>
                    </a:cubicBezTo>
                    <a:cubicBezTo>
                      <a:pt x="536666" y="1193208"/>
                      <a:pt x="554658" y="1194267"/>
                      <a:pt x="544604" y="1198500"/>
                    </a:cubicBezTo>
                    <a:cubicBezTo>
                      <a:pt x="534550" y="1202733"/>
                      <a:pt x="487983" y="1233425"/>
                      <a:pt x="474754" y="1233425"/>
                    </a:cubicBezTo>
                    <a:cubicBezTo>
                      <a:pt x="461525" y="1233425"/>
                      <a:pt x="458085" y="1208819"/>
                      <a:pt x="465229" y="1198500"/>
                    </a:cubicBezTo>
                    <a:cubicBezTo>
                      <a:pt x="472373" y="1188181"/>
                      <a:pt x="493275" y="1179980"/>
                      <a:pt x="517617" y="1171513"/>
                    </a:cubicBezTo>
                    <a:cubicBezTo>
                      <a:pt x="541959" y="1163046"/>
                      <a:pt x="602019" y="1149552"/>
                      <a:pt x="611279" y="1147700"/>
                    </a:cubicBezTo>
                    <a:cubicBezTo>
                      <a:pt x="620539" y="1145848"/>
                      <a:pt x="597785" y="1153521"/>
                      <a:pt x="573179" y="1160400"/>
                    </a:cubicBezTo>
                    <a:cubicBezTo>
                      <a:pt x="534682" y="1174952"/>
                      <a:pt x="493805" y="1176275"/>
                      <a:pt x="463642" y="1188975"/>
                    </a:cubicBezTo>
                    <a:cubicBezTo>
                      <a:pt x="460467" y="1197971"/>
                      <a:pt x="405698" y="1227075"/>
                      <a:pt x="392204" y="1236600"/>
                    </a:cubicBezTo>
                    <a:cubicBezTo>
                      <a:pt x="378710" y="1246125"/>
                      <a:pt x="381092" y="1257237"/>
                      <a:pt x="382679" y="1246125"/>
                    </a:cubicBezTo>
                    <a:cubicBezTo>
                      <a:pt x="384266" y="1235013"/>
                      <a:pt x="409666" y="1179979"/>
                      <a:pt x="401729" y="1169925"/>
                    </a:cubicBezTo>
                    <a:cubicBezTo>
                      <a:pt x="393792" y="1159871"/>
                      <a:pt x="339816" y="1192150"/>
                      <a:pt x="335054" y="1185800"/>
                    </a:cubicBezTo>
                    <a:cubicBezTo>
                      <a:pt x="330292" y="1179450"/>
                      <a:pt x="346167" y="1139233"/>
                      <a:pt x="373154" y="1131825"/>
                    </a:cubicBezTo>
                    <a:cubicBezTo>
                      <a:pt x="400141" y="1124417"/>
                      <a:pt x="496450" y="1158283"/>
                      <a:pt x="496979" y="1141350"/>
                    </a:cubicBezTo>
                    <a:cubicBezTo>
                      <a:pt x="497508" y="1124417"/>
                      <a:pt x="409666" y="1067796"/>
                      <a:pt x="376329" y="1030225"/>
                    </a:cubicBezTo>
                    <a:cubicBezTo>
                      <a:pt x="342992" y="992654"/>
                      <a:pt x="323412" y="954554"/>
                      <a:pt x="296954" y="915925"/>
                    </a:cubicBezTo>
                    <a:cubicBezTo>
                      <a:pt x="270496" y="877296"/>
                      <a:pt x="243508" y="822792"/>
                      <a:pt x="217579" y="798450"/>
                    </a:cubicBezTo>
                    <a:cubicBezTo>
                      <a:pt x="191650" y="774108"/>
                      <a:pt x="169954" y="781649"/>
                      <a:pt x="141379" y="769875"/>
                    </a:cubicBezTo>
                    <a:cubicBezTo>
                      <a:pt x="112804" y="758101"/>
                      <a:pt x="60416" y="744739"/>
                      <a:pt x="46129" y="727806"/>
                    </a:cubicBezTo>
                    <a:cubicBezTo>
                      <a:pt x="31842" y="710873"/>
                      <a:pt x="63327" y="685605"/>
                      <a:pt x="55654" y="668275"/>
                    </a:cubicBezTo>
                    <a:cubicBezTo>
                      <a:pt x="47981" y="650945"/>
                      <a:pt x="1678" y="660337"/>
                      <a:pt x="91" y="623825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DD03998-8D15-5B07-01C3-559892D57BAE}"/>
                  </a:ext>
                </a:extLst>
              </p:cNvPr>
              <p:cNvSpPr/>
              <p:nvPr/>
            </p:nvSpPr>
            <p:spPr>
              <a:xfrm>
                <a:off x="5321614" y="3390680"/>
                <a:ext cx="155364" cy="103048"/>
              </a:xfrm>
              <a:custGeom>
                <a:avLst/>
                <a:gdLst>
                  <a:gd name="connsiteX0" fmla="*/ 94936 w 155626"/>
                  <a:gd name="connsiteY0" fmla="*/ 175 h 102137"/>
                  <a:gd name="connsiteX1" fmla="*/ 25086 w 155626"/>
                  <a:gd name="connsiteY1" fmla="*/ 50975 h 102137"/>
                  <a:gd name="connsiteX2" fmla="*/ 6036 w 155626"/>
                  <a:gd name="connsiteY2" fmla="*/ 92250 h 102137"/>
                  <a:gd name="connsiteX3" fmla="*/ 123511 w 155626"/>
                  <a:gd name="connsiteY3" fmla="*/ 101775 h 102137"/>
                  <a:gd name="connsiteX4" fmla="*/ 145736 w 155626"/>
                  <a:gd name="connsiteY4" fmla="*/ 95425 h 102137"/>
                  <a:gd name="connsiteX5" fmla="*/ 152086 w 155626"/>
                  <a:gd name="connsiteY5" fmla="*/ 54150 h 102137"/>
                  <a:gd name="connsiteX6" fmla="*/ 152086 w 155626"/>
                  <a:gd name="connsiteY6" fmla="*/ 35100 h 102137"/>
                  <a:gd name="connsiteX7" fmla="*/ 94936 w 155626"/>
                  <a:gd name="connsiteY7" fmla="*/ 175 h 102137"/>
                  <a:gd name="connsiteX0" fmla="*/ 94936 w 155364"/>
                  <a:gd name="connsiteY0" fmla="*/ 220 h 103048"/>
                  <a:gd name="connsiteX1" fmla="*/ 25086 w 155364"/>
                  <a:gd name="connsiteY1" fmla="*/ 51020 h 103048"/>
                  <a:gd name="connsiteX2" fmla="*/ 6036 w 155364"/>
                  <a:gd name="connsiteY2" fmla="*/ 92295 h 103048"/>
                  <a:gd name="connsiteX3" fmla="*/ 123511 w 155364"/>
                  <a:gd name="connsiteY3" fmla="*/ 101820 h 103048"/>
                  <a:gd name="connsiteX4" fmla="*/ 145736 w 155364"/>
                  <a:gd name="connsiteY4" fmla="*/ 95470 h 103048"/>
                  <a:gd name="connsiteX5" fmla="*/ 152086 w 155364"/>
                  <a:gd name="connsiteY5" fmla="*/ 35145 h 103048"/>
                  <a:gd name="connsiteX6" fmla="*/ 94936 w 155364"/>
                  <a:gd name="connsiteY6" fmla="*/ 220 h 10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364" h="103048">
                    <a:moveTo>
                      <a:pt x="94936" y="220"/>
                    </a:moveTo>
                    <a:cubicBezTo>
                      <a:pt x="73769" y="2866"/>
                      <a:pt x="39903" y="35674"/>
                      <a:pt x="25086" y="51020"/>
                    </a:cubicBezTo>
                    <a:cubicBezTo>
                      <a:pt x="10269" y="66366"/>
                      <a:pt x="-10368" y="83828"/>
                      <a:pt x="6036" y="92295"/>
                    </a:cubicBezTo>
                    <a:cubicBezTo>
                      <a:pt x="22440" y="100762"/>
                      <a:pt x="100228" y="101291"/>
                      <a:pt x="123511" y="101820"/>
                    </a:cubicBezTo>
                    <a:cubicBezTo>
                      <a:pt x="146794" y="102349"/>
                      <a:pt x="140974" y="106582"/>
                      <a:pt x="145736" y="95470"/>
                    </a:cubicBezTo>
                    <a:cubicBezTo>
                      <a:pt x="150498" y="84358"/>
                      <a:pt x="160553" y="51020"/>
                      <a:pt x="152086" y="35145"/>
                    </a:cubicBezTo>
                    <a:cubicBezTo>
                      <a:pt x="143619" y="19270"/>
                      <a:pt x="116103" y="-2426"/>
                      <a:pt x="94936" y="22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F8F1348-A351-5D88-707A-44BFA5E62C8F}"/>
                  </a:ext>
                </a:extLst>
              </p:cNvPr>
              <p:cNvCxnSpPr>
                <a:cxnSpLocks/>
                <a:stCxn id="120" idx="2"/>
                <a:endCxn id="120" idx="5"/>
              </p:cNvCxnSpPr>
              <p:nvPr/>
            </p:nvCxnSpPr>
            <p:spPr>
              <a:xfrm flipV="1">
                <a:off x="5327650" y="3425825"/>
                <a:ext cx="146050" cy="57150"/>
              </a:xfrm>
              <a:prstGeom prst="line">
                <a:avLst/>
              </a:prstGeom>
              <a:grpFill/>
              <a:ln w="6350" cap="flat" cmpd="sng" algn="ctr">
                <a:solidFill>
                  <a:srgbClr val="C3B4A9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79EBD445-9D09-5A78-B279-9BD1C5963943}"/>
                  </a:ext>
                </a:extLst>
              </p:cNvPr>
              <p:cNvSpPr/>
              <p:nvPr/>
            </p:nvSpPr>
            <p:spPr>
              <a:xfrm>
                <a:off x="6156260" y="2974975"/>
                <a:ext cx="384263" cy="543163"/>
              </a:xfrm>
              <a:custGeom>
                <a:avLst/>
                <a:gdLst>
                  <a:gd name="connsiteX0" fmla="*/ 314390 w 384263"/>
                  <a:gd name="connsiteY0" fmla="*/ 0 h 543163"/>
                  <a:gd name="connsiteX1" fmla="*/ 384240 w 384263"/>
                  <a:gd name="connsiteY1" fmla="*/ 47625 h 543163"/>
                  <a:gd name="connsiteX2" fmla="*/ 308040 w 384263"/>
                  <a:gd name="connsiteY2" fmla="*/ 146050 h 543163"/>
                  <a:gd name="connsiteX3" fmla="*/ 362015 w 384263"/>
                  <a:gd name="connsiteY3" fmla="*/ 168275 h 543163"/>
                  <a:gd name="connsiteX4" fmla="*/ 282640 w 384263"/>
                  <a:gd name="connsiteY4" fmla="*/ 254000 h 543163"/>
                  <a:gd name="connsiteX5" fmla="*/ 333440 w 384263"/>
                  <a:gd name="connsiteY5" fmla="*/ 282575 h 543163"/>
                  <a:gd name="connsiteX6" fmla="*/ 250890 w 384263"/>
                  <a:gd name="connsiteY6" fmla="*/ 342900 h 543163"/>
                  <a:gd name="connsiteX7" fmla="*/ 308040 w 384263"/>
                  <a:gd name="connsiteY7" fmla="*/ 390525 h 543163"/>
                  <a:gd name="connsiteX8" fmla="*/ 200090 w 384263"/>
                  <a:gd name="connsiteY8" fmla="*/ 434975 h 543163"/>
                  <a:gd name="connsiteX9" fmla="*/ 203265 w 384263"/>
                  <a:gd name="connsiteY9" fmla="*/ 479425 h 543163"/>
                  <a:gd name="connsiteX10" fmla="*/ 111190 w 384263"/>
                  <a:gd name="connsiteY10" fmla="*/ 495300 h 543163"/>
                  <a:gd name="connsiteX11" fmla="*/ 73090 w 384263"/>
                  <a:gd name="connsiteY11" fmla="*/ 539750 h 543163"/>
                  <a:gd name="connsiteX12" fmla="*/ 6415 w 384263"/>
                  <a:gd name="connsiteY12" fmla="*/ 539750 h 543163"/>
                  <a:gd name="connsiteX13" fmla="*/ 6415 w 384263"/>
                  <a:gd name="connsiteY13" fmla="*/ 536575 h 543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4263" h="543163">
                    <a:moveTo>
                      <a:pt x="314390" y="0"/>
                    </a:moveTo>
                    <a:cubicBezTo>
                      <a:pt x="349844" y="11641"/>
                      <a:pt x="385298" y="23283"/>
                      <a:pt x="384240" y="47625"/>
                    </a:cubicBezTo>
                    <a:cubicBezTo>
                      <a:pt x="383182" y="71967"/>
                      <a:pt x="311744" y="125942"/>
                      <a:pt x="308040" y="146050"/>
                    </a:cubicBezTo>
                    <a:cubicBezTo>
                      <a:pt x="304336" y="166158"/>
                      <a:pt x="366248" y="150283"/>
                      <a:pt x="362015" y="168275"/>
                    </a:cubicBezTo>
                    <a:cubicBezTo>
                      <a:pt x="357782" y="186267"/>
                      <a:pt x="287402" y="234950"/>
                      <a:pt x="282640" y="254000"/>
                    </a:cubicBezTo>
                    <a:cubicBezTo>
                      <a:pt x="277878" y="273050"/>
                      <a:pt x="338732" y="267758"/>
                      <a:pt x="333440" y="282575"/>
                    </a:cubicBezTo>
                    <a:cubicBezTo>
                      <a:pt x="328148" y="297392"/>
                      <a:pt x="255123" y="324908"/>
                      <a:pt x="250890" y="342900"/>
                    </a:cubicBezTo>
                    <a:cubicBezTo>
                      <a:pt x="246657" y="360892"/>
                      <a:pt x="316507" y="375179"/>
                      <a:pt x="308040" y="390525"/>
                    </a:cubicBezTo>
                    <a:cubicBezTo>
                      <a:pt x="299573" y="405871"/>
                      <a:pt x="217552" y="420158"/>
                      <a:pt x="200090" y="434975"/>
                    </a:cubicBezTo>
                    <a:cubicBezTo>
                      <a:pt x="182628" y="449792"/>
                      <a:pt x="218082" y="469371"/>
                      <a:pt x="203265" y="479425"/>
                    </a:cubicBezTo>
                    <a:cubicBezTo>
                      <a:pt x="188448" y="489479"/>
                      <a:pt x="132886" y="485246"/>
                      <a:pt x="111190" y="495300"/>
                    </a:cubicBezTo>
                    <a:cubicBezTo>
                      <a:pt x="89494" y="505354"/>
                      <a:pt x="90552" y="532342"/>
                      <a:pt x="73090" y="539750"/>
                    </a:cubicBezTo>
                    <a:cubicBezTo>
                      <a:pt x="55628" y="547158"/>
                      <a:pt x="17527" y="540279"/>
                      <a:pt x="6415" y="539750"/>
                    </a:cubicBezTo>
                    <a:cubicBezTo>
                      <a:pt x="-4697" y="539221"/>
                      <a:pt x="859" y="537898"/>
                      <a:pt x="6415" y="536575"/>
                    </a:cubicBezTo>
                  </a:path>
                </a:pathLst>
              </a:cu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642D1D1B-CC8F-F036-4F25-5D9241A37782}"/>
                  </a:ext>
                </a:extLst>
              </p:cNvPr>
              <p:cNvSpPr/>
              <p:nvPr/>
            </p:nvSpPr>
            <p:spPr>
              <a:xfrm>
                <a:off x="5543450" y="3305175"/>
                <a:ext cx="75354" cy="8555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94B0F85D-981B-DC22-53B9-983CA7DAC50C}"/>
                  </a:ext>
                </a:extLst>
              </p:cNvPr>
              <p:cNvSpPr/>
              <p:nvPr/>
            </p:nvSpPr>
            <p:spPr>
              <a:xfrm>
                <a:off x="5563315" y="3304540"/>
                <a:ext cx="45719" cy="45719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C60277F-3D08-E25D-9D79-A8A042BFE5C7}"/>
                </a:ext>
              </a:extLst>
            </p:cNvPr>
            <p:cNvGrpSpPr/>
            <p:nvPr/>
          </p:nvGrpSpPr>
          <p:grpSpPr>
            <a:xfrm>
              <a:off x="3212560" y="1363125"/>
              <a:ext cx="2937342" cy="2864047"/>
              <a:chOff x="7890387" y="884904"/>
              <a:chExt cx="3188849" cy="3109278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4D3C13F6-6ECF-B357-0619-024C4C103240}"/>
                  </a:ext>
                </a:extLst>
              </p:cNvPr>
              <p:cNvSpPr/>
              <p:nvPr/>
            </p:nvSpPr>
            <p:spPr>
              <a:xfrm>
                <a:off x="9327359" y="1266825"/>
                <a:ext cx="169231" cy="2552700"/>
              </a:xfrm>
              <a:prstGeom prst="rect">
                <a:avLst/>
              </a:prstGeom>
              <a:solidFill>
                <a:srgbClr val="E7E6E6">
                  <a:lumMod val="75000"/>
                </a:srgbClr>
              </a:solidFill>
              <a:ln w="12700" cap="flat" cmpd="sng" algn="ctr">
                <a:solidFill>
                  <a:srgbClr val="E7E6E6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Rectangle 10">
                <a:extLst>
                  <a:ext uri="{FF2B5EF4-FFF2-40B4-BE49-F238E27FC236}">
                    <a16:creationId xmlns:a16="http://schemas.microsoft.com/office/drawing/2014/main" id="{2E16628E-AAEA-BA34-6E27-DF0A140E497A}"/>
                  </a:ext>
                </a:extLst>
              </p:cNvPr>
              <p:cNvSpPr/>
              <p:nvPr/>
            </p:nvSpPr>
            <p:spPr>
              <a:xfrm>
                <a:off x="8408861" y="3409141"/>
                <a:ext cx="2530702" cy="54633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  <a:gd name="connsiteX0" fmla="*/ 6350 w 2727552"/>
                  <a:gd name="connsiteY0" fmla="*/ 18841 h 135408"/>
                  <a:gd name="connsiteX1" fmla="*/ 2727552 w 2727552"/>
                  <a:gd name="connsiteY1" fmla="*/ 0 h 135408"/>
                  <a:gd name="connsiteX2" fmla="*/ 2603727 w 2727552"/>
                  <a:gd name="connsiteY2" fmla="*/ 135408 h 135408"/>
                  <a:gd name="connsiteX3" fmla="*/ 0 w 2727552"/>
                  <a:gd name="connsiteY3" fmla="*/ 83474 h 135408"/>
                  <a:gd name="connsiteX4" fmla="*/ 6350 w 2727552"/>
                  <a:gd name="connsiteY4" fmla="*/ 18841 h 135408"/>
                  <a:gd name="connsiteX0" fmla="*/ 6350 w 2641827"/>
                  <a:gd name="connsiteY0" fmla="*/ 0 h 116567"/>
                  <a:gd name="connsiteX1" fmla="*/ 2641827 w 2641827"/>
                  <a:gd name="connsiteY1" fmla="*/ 51069 h 116567"/>
                  <a:gd name="connsiteX2" fmla="*/ 2603727 w 2641827"/>
                  <a:gd name="connsiteY2" fmla="*/ 116567 h 116567"/>
                  <a:gd name="connsiteX3" fmla="*/ 0 w 2641827"/>
                  <a:gd name="connsiteY3" fmla="*/ 64633 h 116567"/>
                  <a:gd name="connsiteX4" fmla="*/ 6350 w 2641827"/>
                  <a:gd name="connsiteY4" fmla="*/ 0 h 116567"/>
                  <a:gd name="connsiteX0" fmla="*/ 6350 w 2708502"/>
                  <a:gd name="connsiteY0" fmla="*/ 0 h 118564"/>
                  <a:gd name="connsiteX1" fmla="*/ 2641827 w 2708502"/>
                  <a:gd name="connsiteY1" fmla="*/ 51069 h 118564"/>
                  <a:gd name="connsiteX2" fmla="*/ 2708502 w 2708502"/>
                  <a:gd name="connsiteY2" fmla="*/ 118564 h 118564"/>
                  <a:gd name="connsiteX3" fmla="*/ 0 w 2708502"/>
                  <a:gd name="connsiteY3" fmla="*/ 64633 h 118564"/>
                  <a:gd name="connsiteX4" fmla="*/ 6350 w 2708502"/>
                  <a:gd name="connsiteY4" fmla="*/ 0 h 118564"/>
                  <a:gd name="connsiteX0" fmla="*/ 6350 w 2641827"/>
                  <a:gd name="connsiteY0" fmla="*/ 0 h 120561"/>
                  <a:gd name="connsiteX1" fmla="*/ 2641827 w 2641827"/>
                  <a:gd name="connsiteY1" fmla="*/ 51069 h 120561"/>
                  <a:gd name="connsiteX2" fmla="*/ 2565627 w 2641827"/>
                  <a:gd name="connsiteY2" fmla="*/ 120561 h 120561"/>
                  <a:gd name="connsiteX3" fmla="*/ 0 w 2641827"/>
                  <a:gd name="connsiteY3" fmla="*/ 64633 h 120561"/>
                  <a:gd name="connsiteX4" fmla="*/ 6350 w 2641827"/>
                  <a:gd name="connsiteY4" fmla="*/ 0 h 120561"/>
                  <a:gd name="connsiteX0" fmla="*/ 6350 w 2565627"/>
                  <a:gd name="connsiteY0" fmla="*/ 0 h 120561"/>
                  <a:gd name="connsiteX1" fmla="*/ 2546577 w 2565627"/>
                  <a:gd name="connsiteY1" fmla="*/ 53066 h 120561"/>
                  <a:gd name="connsiteX2" fmla="*/ 2565627 w 2565627"/>
                  <a:gd name="connsiteY2" fmla="*/ 120561 h 120561"/>
                  <a:gd name="connsiteX3" fmla="*/ 0 w 2565627"/>
                  <a:gd name="connsiteY3" fmla="*/ 64633 h 120561"/>
                  <a:gd name="connsiteX4" fmla="*/ 6350 w 2565627"/>
                  <a:gd name="connsiteY4" fmla="*/ 0 h 120561"/>
                  <a:gd name="connsiteX0" fmla="*/ 6350 w 2546577"/>
                  <a:gd name="connsiteY0" fmla="*/ 0 h 120561"/>
                  <a:gd name="connsiteX1" fmla="*/ 2546577 w 2546577"/>
                  <a:gd name="connsiteY1" fmla="*/ 53066 h 120561"/>
                  <a:gd name="connsiteX2" fmla="*/ 2546577 w 2546577"/>
                  <a:gd name="connsiteY2" fmla="*/ 120561 h 120561"/>
                  <a:gd name="connsiteX3" fmla="*/ 0 w 2546577"/>
                  <a:gd name="connsiteY3" fmla="*/ 64633 h 120561"/>
                  <a:gd name="connsiteX4" fmla="*/ 6350 w 2546577"/>
                  <a:gd name="connsiteY4" fmla="*/ 0 h 120561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50800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97377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97377"/>
                  <a:gd name="connsiteY0" fmla="*/ 0 h 118564"/>
                  <a:gd name="connsiteX1" fmla="*/ 2530702 w 2597377"/>
                  <a:gd name="connsiteY1" fmla="*/ 51069 h 118564"/>
                  <a:gd name="connsiteX2" fmla="*/ 2597377 w 2597377"/>
                  <a:gd name="connsiteY2" fmla="*/ 118564 h 118564"/>
                  <a:gd name="connsiteX3" fmla="*/ 3175 w 2597377"/>
                  <a:gd name="connsiteY3" fmla="*/ 62636 h 118564"/>
                  <a:gd name="connsiteX4" fmla="*/ 0 w 2597377"/>
                  <a:gd name="connsiteY4" fmla="*/ 0 h 118564"/>
                  <a:gd name="connsiteX0" fmla="*/ 0 w 2530702"/>
                  <a:gd name="connsiteY0" fmla="*/ 0 h 114569"/>
                  <a:gd name="connsiteX1" fmla="*/ 2530702 w 2530702"/>
                  <a:gd name="connsiteY1" fmla="*/ 51069 h 114569"/>
                  <a:gd name="connsiteX2" fmla="*/ 2521177 w 2530702"/>
                  <a:gd name="connsiteY2" fmla="*/ 114569 h 114569"/>
                  <a:gd name="connsiteX3" fmla="*/ 3175 w 2530702"/>
                  <a:gd name="connsiteY3" fmla="*/ 62636 h 114569"/>
                  <a:gd name="connsiteX4" fmla="*/ 0 w 2530702"/>
                  <a:gd name="connsiteY4" fmla="*/ 0 h 114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702" h="114569">
                    <a:moveTo>
                      <a:pt x="0" y="0"/>
                    </a:moveTo>
                    <a:lnTo>
                      <a:pt x="2530702" y="51069"/>
                    </a:lnTo>
                    <a:lnTo>
                      <a:pt x="2521177" y="114569"/>
                    </a:lnTo>
                    <a:lnTo>
                      <a:pt x="3175" y="626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12795B5-F387-A7DA-C2FA-B0B530D7A52B}"/>
                  </a:ext>
                </a:extLst>
              </p:cNvPr>
              <p:cNvSpPr/>
              <p:nvPr/>
            </p:nvSpPr>
            <p:spPr>
              <a:xfrm>
                <a:off x="7890387" y="990600"/>
                <a:ext cx="427703" cy="2696497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9">
                <a:extLst>
                  <a:ext uri="{FF2B5EF4-FFF2-40B4-BE49-F238E27FC236}">
                    <a16:creationId xmlns:a16="http://schemas.microsoft.com/office/drawing/2014/main" id="{DC0CBA8C-4FD9-AC68-E516-D17293AE6885}"/>
                  </a:ext>
                </a:extLst>
              </p:cNvPr>
              <p:cNvSpPr/>
              <p:nvPr/>
            </p:nvSpPr>
            <p:spPr>
              <a:xfrm>
                <a:off x="7913944" y="3691373"/>
                <a:ext cx="3165292" cy="302809"/>
              </a:xfrm>
              <a:custGeom>
                <a:avLst/>
                <a:gdLst>
                  <a:gd name="connsiteX0" fmla="*/ 0 w 2920181"/>
                  <a:gd name="connsiteY0" fmla="*/ 0 h 90948"/>
                  <a:gd name="connsiteX1" fmla="*/ 2920181 w 2920181"/>
                  <a:gd name="connsiteY1" fmla="*/ 0 h 90948"/>
                  <a:gd name="connsiteX2" fmla="*/ 2920181 w 2920181"/>
                  <a:gd name="connsiteY2" fmla="*/ 90948 h 90948"/>
                  <a:gd name="connsiteX3" fmla="*/ 0 w 2920181"/>
                  <a:gd name="connsiteY3" fmla="*/ 90948 h 90948"/>
                  <a:gd name="connsiteX4" fmla="*/ 0 w 2920181"/>
                  <a:gd name="connsiteY4" fmla="*/ 0 h 90948"/>
                  <a:gd name="connsiteX0" fmla="*/ 396240 w 3316421"/>
                  <a:gd name="connsiteY0" fmla="*/ 0 h 90948"/>
                  <a:gd name="connsiteX1" fmla="*/ 3316421 w 3316421"/>
                  <a:gd name="connsiteY1" fmla="*/ 0 h 90948"/>
                  <a:gd name="connsiteX2" fmla="*/ 3316421 w 3316421"/>
                  <a:gd name="connsiteY2" fmla="*/ 90948 h 90948"/>
                  <a:gd name="connsiteX3" fmla="*/ 0 w 3316421"/>
                  <a:gd name="connsiteY3" fmla="*/ 7128 h 90948"/>
                  <a:gd name="connsiteX4" fmla="*/ 396240 w 3316421"/>
                  <a:gd name="connsiteY4" fmla="*/ 0 h 90948"/>
                  <a:gd name="connsiteX0" fmla="*/ 632460 w 3316421"/>
                  <a:gd name="connsiteY0" fmla="*/ 0 h 212868"/>
                  <a:gd name="connsiteX1" fmla="*/ 3316421 w 3316421"/>
                  <a:gd name="connsiteY1" fmla="*/ 121920 h 212868"/>
                  <a:gd name="connsiteX2" fmla="*/ 3316421 w 3316421"/>
                  <a:gd name="connsiteY2" fmla="*/ 212868 h 212868"/>
                  <a:gd name="connsiteX3" fmla="*/ 0 w 3316421"/>
                  <a:gd name="connsiteY3" fmla="*/ 129048 h 212868"/>
                  <a:gd name="connsiteX4" fmla="*/ 632460 w 3316421"/>
                  <a:gd name="connsiteY4" fmla="*/ 0 h 212868"/>
                  <a:gd name="connsiteX0" fmla="*/ 441960 w 3316421"/>
                  <a:gd name="connsiteY0" fmla="*/ 0 h 136668"/>
                  <a:gd name="connsiteX1" fmla="*/ 3316421 w 3316421"/>
                  <a:gd name="connsiteY1" fmla="*/ 45720 h 136668"/>
                  <a:gd name="connsiteX2" fmla="*/ 3316421 w 3316421"/>
                  <a:gd name="connsiteY2" fmla="*/ 136668 h 136668"/>
                  <a:gd name="connsiteX3" fmla="*/ 0 w 3316421"/>
                  <a:gd name="connsiteY3" fmla="*/ 52848 h 136668"/>
                  <a:gd name="connsiteX4" fmla="*/ 441960 w 3316421"/>
                  <a:gd name="connsiteY4" fmla="*/ 0 h 136668"/>
                  <a:gd name="connsiteX0" fmla="*/ 449580 w 3316421"/>
                  <a:gd name="connsiteY0" fmla="*/ 0 h 113808"/>
                  <a:gd name="connsiteX1" fmla="*/ 3316421 w 3316421"/>
                  <a:gd name="connsiteY1" fmla="*/ 22860 h 113808"/>
                  <a:gd name="connsiteX2" fmla="*/ 3316421 w 3316421"/>
                  <a:gd name="connsiteY2" fmla="*/ 113808 h 113808"/>
                  <a:gd name="connsiteX3" fmla="*/ 0 w 3316421"/>
                  <a:gd name="connsiteY3" fmla="*/ 29988 h 113808"/>
                  <a:gd name="connsiteX4" fmla="*/ 449580 w 3316421"/>
                  <a:gd name="connsiteY4" fmla="*/ 0 h 113808"/>
                  <a:gd name="connsiteX0" fmla="*/ 449580 w 3316421"/>
                  <a:gd name="connsiteY0" fmla="*/ 7620 h 121428"/>
                  <a:gd name="connsiteX1" fmla="*/ 3133541 w 3316421"/>
                  <a:gd name="connsiteY1" fmla="*/ 0 h 121428"/>
                  <a:gd name="connsiteX2" fmla="*/ 3316421 w 3316421"/>
                  <a:gd name="connsiteY2" fmla="*/ 121428 h 121428"/>
                  <a:gd name="connsiteX3" fmla="*/ 0 w 3316421"/>
                  <a:gd name="connsiteY3" fmla="*/ 37608 h 121428"/>
                  <a:gd name="connsiteX4" fmla="*/ 449580 w 3316421"/>
                  <a:gd name="connsiteY4" fmla="*/ 7620 h 121428"/>
                  <a:gd name="connsiteX0" fmla="*/ 449580 w 3133541"/>
                  <a:gd name="connsiteY0" fmla="*/ 7620 h 37608"/>
                  <a:gd name="connsiteX1" fmla="*/ 3133541 w 3133541"/>
                  <a:gd name="connsiteY1" fmla="*/ 0 h 37608"/>
                  <a:gd name="connsiteX2" fmla="*/ 2714441 w 3133541"/>
                  <a:gd name="connsiteY2" fmla="*/ 29988 h 37608"/>
                  <a:gd name="connsiteX3" fmla="*/ 0 w 3133541"/>
                  <a:gd name="connsiteY3" fmla="*/ 37608 h 37608"/>
                  <a:gd name="connsiteX4" fmla="*/ 449580 w 3133541"/>
                  <a:gd name="connsiteY4" fmla="*/ 7620 h 37608"/>
                  <a:gd name="connsiteX0" fmla="*/ 396968 w 3080929"/>
                  <a:gd name="connsiteY0" fmla="*/ 7620 h 29988"/>
                  <a:gd name="connsiteX1" fmla="*/ 3080929 w 3080929"/>
                  <a:gd name="connsiteY1" fmla="*/ 0 h 29988"/>
                  <a:gd name="connsiteX2" fmla="*/ 2661829 w 3080929"/>
                  <a:gd name="connsiteY2" fmla="*/ 29988 h 29988"/>
                  <a:gd name="connsiteX3" fmla="*/ 0 w 3080929"/>
                  <a:gd name="connsiteY3" fmla="*/ 8775 h 29988"/>
                  <a:gd name="connsiteX4" fmla="*/ 396968 w 3080929"/>
                  <a:gd name="connsiteY4" fmla="*/ 7620 h 29988"/>
                  <a:gd name="connsiteX0" fmla="*/ 396968 w 3278226"/>
                  <a:gd name="connsiteY0" fmla="*/ 0 h 26227"/>
                  <a:gd name="connsiteX1" fmla="*/ 3278226 w 3278226"/>
                  <a:gd name="connsiteY1" fmla="*/ 26227 h 26227"/>
                  <a:gd name="connsiteX2" fmla="*/ 2661829 w 3278226"/>
                  <a:gd name="connsiteY2" fmla="*/ 22368 h 26227"/>
                  <a:gd name="connsiteX3" fmla="*/ 0 w 3278226"/>
                  <a:gd name="connsiteY3" fmla="*/ 1155 h 26227"/>
                  <a:gd name="connsiteX4" fmla="*/ 396968 w 3278226"/>
                  <a:gd name="connsiteY4" fmla="*/ 0 h 26227"/>
                  <a:gd name="connsiteX0" fmla="*/ 396968 w 3278226"/>
                  <a:gd name="connsiteY0" fmla="*/ 0 h 29890"/>
                  <a:gd name="connsiteX1" fmla="*/ 3278226 w 3278226"/>
                  <a:gd name="connsiteY1" fmla="*/ 26227 h 29890"/>
                  <a:gd name="connsiteX2" fmla="*/ 2898585 w 3278226"/>
                  <a:gd name="connsiteY2" fmla="*/ 29890 h 29890"/>
                  <a:gd name="connsiteX3" fmla="*/ 0 w 3278226"/>
                  <a:gd name="connsiteY3" fmla="*/ 1155 h 29890"/>
                  <a:gd name="connsiteX4" fmla="*/ 396968 w 3278226"/>
                  <a:gd name="connsiteY4" fmla="*/ 0 h 29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78226" h="29890">
                    <a:moveTo>
                      <a:pt x="396968" y="0"/>
                    </a:moveTo>
                    <a:lnTo>
                      <a:pt x="3278226" y="26227"/>
                    </a:lnTo>
                    <a:lnTo>
                      <a:pt x="2898585" y="29890"/>
                    </a:lnTo>
                    <a:lnTo>
                      <a:pt x="0" y="1155"/>
                    </a:lnTo>
                    <a:lnTo>
                      <a:pt x="396968" y="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Rectangle 10">
                <a:extLst>
                  <a:ext uri="{FF2B5EF4-FFF2-40B4-BE49-F238E27FC236}">
                    <a16:creationId xmlns:a16="http://schemas.microsoft.com/office/drawing/2014/main" id="{FA25D131-A806-B2CC-F6FD-18D03B6922D8}"/>
                  </a:ext>
                </a:extLst>
              </p:cNvPr>
              <p:cNvSpPr/>
              <p:nvPr/>
            </p:nvSpPr>
            <p:spPr>
              <a:xfrm>
                <a:off x="8260394" y="899679"/>
                <a:ext cx="2746602" cy="398057"/>
              </a:xfrm>
              <a:custGeom>
                <a:avLst/>
                <a:gdLst>
                  <a:gd name="connsiteX0" fmla="*/ 0 w 2721202"/>
                  <a:gd name="connsiteY0" fmla="*/ 0 h 292100"/>
                  <a:gd name="connsiteX1" fmla="*/ 2721202 w 2721202"/>
                  <a:gd name="connsiteY1" fmla="*/ 0 h 292100"/>
                  <a:gd name="connsiteX2" fmla="*/ 2721202 w 2721202"/>
                  <a:gd name="connsiteY2" fmla="*/ 292100 h 292100"/>
                  <a:gd name="connsiteX3" fmla="*/ 0 w 2721202"/>
                  <a:gd name="connsiteY3" fmla="*/ 292100 h 292100"/>
                  <a:gd name="connsiteX4" fmla="*/ 0 w 2721202"/>
                  <a:gd name="connsiteY4" fmla="*/ 0 h 292100"/>
                  <a:gd name="connsiteX0" fmla="*/ 177800 w 2899002"/>
                  <a:gd name="connsiteY0" fmla="*/ 0 h 292100"/>
                  <a:gd name="connsiteX1" fmla="*/ 2899002 w 2899002"/>
                  <a:gd name="connsiteY1" fmla="*/ 0 h 292100"/>
                  <a:gd name="connsiteX2" fmla="*/ 2899002 w 2899002"/>
                  <a:gd name="connsiteY2" fmla="*/ 292100 h 292100"/>
                  <a:gd name="connsiteX3" fmla="*/ 0 w 2899002"/>
                  <a:gd name="connsiteY3" fmla="*/ 63500 h 292100"/>
                  <a:gd name="connsiteX4" fmla="*/ 177800 w 2899002"/>
                  <a:gd name="connsiteY4" fmla="*/ 0 h 292100"/>
                  <a:gd name="connsiteX0" fmla="*/ 177800 w 2899002"/>
                  <a:gd name="connsiteY0" fmla="*/ 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0 h 63500"/>
                  <a:gd name="connsiteX0" fmla="*/ 177800 w 2899002"/>
                  <a:gd name="connsiteY0" fmla="*/ 50800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77800 w 2899002"/>
                  <a:gd name="connsiteY4" fmla="*/ 50800 h 63500"/>
                  <a:gd name="connsiteX0" fmla="*/ 120650 w 2899002"/>
                  <a:gd name="connsiteY0" fmla="*/ 8854 h 63500"/>
                  <a:gd name="connsiteX1" fmla="*/ 2899002 w 2899002"/>
                  <a:gd name="connsiteY1" fmla="*/ 0 h 63500"/>
                  <a:gd name="connsiteX2" fmla="*/ 2632302 w 2899002"/>
                  <a:gd name="connsiteY2" fmla="*/ 63500 h 63500"/>
                  <a:gd name="connsiteX3" fmla="*/ 0 w 2899002"/>
                  <a:gd name="connsiteY3" fmla="*/ 63500 h 63500"/>
                  <a:gd name="connsiteX4" fmla="*/ 120650 w 2899002"/>
                  <a:gd name="connsiteY4" fmla="*/ 8854 h 63500"/>
                  <a:gd name="connsiteX0" fmla="*/ 0 w 2778352"/>
                  <a:gd name="connsiteY0" fmla="*/ 8854 h 67495"/>
                  <a:gd name="connsiteX1" fmla="*/ 2778352 w 2778352"/>
                  <a:gd name="connsiteY1" fmla="*/ 0 h 67495"/>
                  <a:gd name="connsiteX2" fmla="*/ 2511652 w 2778352"/>
                  <a:gd name="connsiteY2" fmla="*/ 63500 h 67495"/>
                  <a:gd name="connsiteX3" fmla="*/ 3175 w 2778352"/>
                  <a:gd name="connsiteY3" fmla="*/ 67495 h 67495"/>
                  <a:gd name="connsiteX4" fmla="*/ 0 w 2778352"/>
                  <a:gd name="connsiteY4" fmla="*/ 8854 h 67495"/>
                  <a:gd name="connsiteX0" fmla="*/ 6350 w 2775177"/>
                  <a:gd name="connsiteY0" fmla="*/ 2862 h 67495"/>
                  <a:gd name="connsiteX1" fmla="*/ 2775177 w 2775177"/>
                  <a:gd name="connsiteY1" fmla="*/ 0 h 67495"/>
                  <a:gd name="connsiteX2" fmla="*/ 2508477 w 2775177"/>
                  <a:gd name="connsiteY2" fmla="*/ 63500 h 67495"/>
                  <a:gd name="connsiteX3" fmla="*/ 0 w 2775177"/>
                  <a:gd name="connsiteY3" fmla="*/ 67495 h 67495"/>
                  <a:gd name="connsiteX4" fmla="*/ 6350 w 2775177"/>
                  <a:gd name="connsiteY4" fmla="*/ 2862 h 67495"/>
                  <a:gd name="connsiteX0" fmla="*/ 6350 w 2765652"/>
                  <a:gd name="connsiteY0" fmla="*/ 22836 h 87469"/>
                  <a:gd name="connsiteX1" fmla="*/ 2765652 w 2765652"/>
                  <a:gd name="connsiteY1" fmla="*/ 0 h 87469"/>
                  <a:gd name="connsiteX2" fmla="*/ 2508477 w 2765652"/>
                  <a:gd name="connsiteY2" fmla="*/ 83474 h 87469"/>
                  <a:gd name="connsiteX3" fmla="*/ 0 w 2765652"/>
                  <a:gd name="connsiteY3" fmla="*/ 87469 h 87469"/>
                  <a:gd name="connsiteX4" fmla="*/ 6350 w 2765652"/>
                  <a:gd name="connsiteY4" fmla="*/ 22836 h 87469"/>
                  <a:gd name="connsiteX0" fmla="*/ 6350 w 2775177"/>
                  <a:gd name="connsiteY0" fmla="*/ 22836 h 87469"/>
                  <a:gd name="connsiteX1" fmla="*/ 2765652 w 2775177"/>
                  <a:gd name="connsiteY1" fmla="*/ 0 h 87469"/>
                  <a:gd name="connsiteX2" fmla="*/ 2775177 w 2775177"/>
                  <a:gd name="connsiteY2" fmla="*/ 67495 h 87469"/>
                  <a:gd name="connsiteX3" fmla="*/ 0 w 2775177"/>
                  <a:gd name="connsiteY3" fmla="*/ 87469 h 87469"/>
                  <a:gd name="connsiteX4" fmla="*/ 6350 w 2775177"/>
                  <a:gd name="connsiteY4" fmla="*/ 22836 h 87469"/>
                  <a:gd name="connsiteX0" fmla="*/ 0 w 2806927"/>
                  <a:gd name="connsiteY0" fmla="*/ 22836 h 87469"/>
                  <a:gd name="connsiteX1" fmla="*/ 2797402 w 2806927"/>
                  <a:gd name="connsiteY1" fmla="*/ 0 h 87469"/>
                  <a:gd name="connsiteX2" fmla="*/ 2806927 w 2806927"/>
                  <a:gd name="connsiteY2" fmla="*/ 67495 h 87469"/>
                  <a:gd name="connsiteX3" fmla="*/ 31750 w 2806927"/>
                  <a:gd name="connsiteY3" fmla="*/ 87469 h 87469"/>
                  <a:gd name="connsiteX4" fmla="*/ 0 w 2806927"/>
                  <a:gd name="connsiteY4" fmla="*/ 22836 h 87469"/>
                  <a:gd name="connsiteX0" fmla="*/ 6350 w 2813277"/>
                  <a:gd name="connsiteY0" fmla="*/ 22836 h 87469"/>
                  <a:gd name="connsiteX1" fmla="*/ 2803752 w 2813277"/>
                  <a:gd name="connsiteY1" fmla="*/ 0 h 87469"/>
                  <a:gd name="connsiteX2" fmla="*/ 2813277 w 2813277"/>
                  <a:gd name="connsiteY2" fmla="*/ 67495 h 87469"/>
                  <a:gd name="connsiteX3" fmla="*/ 0 w 2813277"/>
                  <a:gd name="connsiteY3" fmla="*/ 87469 h 87469"/>
                  <a:gd name="connsiteX4" fmla="*/ 6350 w 2813277"/>
                  <a:gd name="connsiteY4" fmla="*/ 22836 h 87469"/>
                  <a:gd name="connsiteX0" fmla="*/ 6350 w 2803752"/>
                  <a:gd name="connsiteY0" fmla="*/ 22836 h 87469"/>
                  <a:gd name="connsiteX1" fmla="*/ 2803752 w 2803752"/>
                  <a:gd name="connsiteY1" fmla="*/ 0 h 87469"/>
                  <a:gd name="connsiteX2" fmla="*/ 2746602 w 2803752"/>
                  <a:gd name="connsiteY2" fmla="*/ 71490 h 87469"/>
                  <a:gd name="connsiteX3" fmla="*/ 0 w 2803752"/>
                  <a:gd name="connsiteY3" fmla="*/ 87469 h 87469"/>
                  <a:gd name="connsiteX4" fmla="*/ 6350 w 2803752"/>
                  <a:gd name="connsiteY4" fmla="*/ 22836 h 87469"/>
                  <a:gd name="connsiteX0" fmla="*/ 6350 w 2756127"/>
                  <a:gd name="connsiteY0" fmla="*/ 18841 h 83474"/>
                  <a:gd name="connsiteX1" fmla="*/ 2756127 w 2756127"/>
                  <a:gd name="connsiteY1" fmla="*/ 0 h 83474"/>
                  <a:gd name="connsiteX2" fmla="*/ 2746602 w 2756127"/>
                  <a:gd name="connsiteY2" fmla="*/ 67495 h 83474"/>
                  <a:gd name="connsiteX3" fmla="*/ 0 w 2756127"/>
                  <a:gd name="connsiteY3" fmla="*/ 83474 h 83474"/>
                  <a:gd name="connsiteX4" fmla="*/ 6350 w 2756127"/>
                  <a:gd name="connsiteY4" fmla="*/ 18841 h 83474"/>
                  <a:gd name="connsiteX0" fmla="*/ 6350 w 2746602"/>
                  <a:gd name="connsiteY0" fmla="*/ 18841 h 83474"/>
                  <a:gd name="connsiteX1" fmla="*/ 2727552 w 2746602"/>
                  <a:gd name="connsiteY1" fmla="*/ 0 h 83474"/>
                  <a:gd name="connsiteX2" fmla="*/ 2746602 w 2746602"/>
                  <a:gd name="connsiteY2" fmla="*/ 67495 h 83474"/>
                  <a:gd name="connsiteX3" fmla="*/ 0 w 2746602"/>
                  <a:gd name="connsiteY3" fmla="*/ 83474 h 83474"/>
                  <a:gd name="connsiteX4" fmla="*/ 6350 w 2746602"/>
                  <a:gd name="connsiteY4" fmla="*/ 18841 h 83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602" h="83474">
                    <a:moveTo>
                      <a:pt x="6350" y="18841"/>
                    </a:moveTo>
                    <a:lnTo>
                      <a:pt x="2727552" y="0"/>
                    </a:lnTo>
                    <a:lnTo>
                      <a:pt x="2746602" y="67495"/>
                    </a:lnTo>
                    <a:lnTo>
                      <a:pt x="0" y="83474"/>
                    </a:lnTo>
                    <a:lnTo>
                      <a:pt x="6350" y="1884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98FF837-37DF-4FF2-C8DE-C9C76AC7070D}"/>
                  </a:ext>
                </a:extLst>
              </p:cNvPr>
              <p:cNvSpPr/>
              <p:nvPr/>
            </p:nvSpPr>
            <p:spPr>
              <a:xfrm>
                <a:off x="8258915" y="1281195"/>
                <a:ext cx="169231" cy="242027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B45A957-F2D7-B749-570E-DA143A3288E2}"/>
                  </a:ext>
                </a:extLst>
              </p:cNvPr>
              <p:cNvSpPr/>
              <p:nvPr/>
            </p:nvSpPr>
            <p:spPr>
              <a:xfrm>
                <a:off x="10595814" y="899679"/>
                <a:ext cx="239105" cy="3036212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40EE23-A0C3-CBC3-4071-C64CBB925178}"/>
                  </a:ext>
                </a:extLst>
              </p:cNvPr>
              <p:cNvSpPr/>
              <p:nvPr/>
            </p:nvSpPr>
            <p:spPr>
              <a:xfrm>
                <a:off x="10611589" y="884904"/>
                <a:ext cx="427703" cy="3090196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1187CB6-CBD9-FBF8-5070-15FE18060D34}"/>
                  </a:ext>
                </a:extLst>
              </p:cNvPr>
              <p:cNvSpPr/>
              <p:nvPr/>
            </p:nvSpPr>
            <p:spPr>
              <a:xfrm>
                <a:off x="9289956" y="1200611"/>
                <a:ext cx="169231" cy="25527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51A106C9-74BB-E466-CE7F-A18DBB2C88B4}"/>
              </a:ext>
            </a:extLst>
          </p:cNvPr>
          <p:cNvGrpSpPr/>
          <p:nvPr/>
        </p:nvGrpSpPr>
        <p:grpSpPr>
          <a:xfrm flipH="1">
            <a:off x="4573650" y="3329127"/>
            <a:ext cx="2088522" cy="3176848"/>
            <a:chOff x="157619" y="7301478"/>
            <a:chExt cx="2651636" cy="4033401"/>
          </a:xfrm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1E66A2D0-082A-8CBA-3509-D0B4BBB887B3}"/>
                </a:ext>
              </a:extLst>
            </p:cNvPr>
            <p:cNvSpPr/>
            <p:nvPr/>
          </p:nvSpPr>
          <p:spPr>
            <a:xfrm rot="501063">
              <a:off x="194174" y="7301478"/>
              <a:ext cx="2536873" cy="2261468"/>
            </a:xfrm>
            <a:custGeom>
              <a:avLst/>
              <a:gdLst>
                <a:gd name="connsiteX0" fmla="*/ 1268437 w 2536874"/>
                <a:gd name="connsiteY0" fmla="*/ 0 h 2148762"/>
                <a:gd name="connsiteX1" fmla="*/ 2536874 w 2536874"/>
                <a:gd name="connsiteY1" fmla="*/ 1223889 h 2148762"/>
                <a:gd name="connsiteX2" fmla="*/ 2530325 w 2536874"/>
                <a:gd name="connsiteY2" fmla="*/ 1349025 h 2148762"/>
                <a:gd name="connsiteX3" fmla="*/ 2529071 w 2536874"/>
                <a:gd name="connsiteY3" fmla="*/ 1356956 h 2148762"/>
                <a:gd name="connsiteX4" fmla="*/ 2506790 w 2536874"/>
                <a:gd name="connsiteY4" fmla="*/ 1337417 h 2148762"/>
                <a:gd name="connsiteX5" fmla="*/ 1699946 w 2536874"/>
                <a:gd name="connsiteY5" fmla="*/ 1057940 h 2148762"/>
                <a:gd name="connsiteX6" fmla="*/ 457279 w 2536874"/>
                <a:gd name="connsiteY6" fmla="*/ 2035173 h 2148762"/>
                <a:gd name="connsiteX7" fmla="*/ 439312 w 2536874"/>
                <a:gd name="connsiteY7" fmla="*/ 2148762 h 2148762"/>
                <a:gd name="connsiteX8" fmla="*/ 371517 w 2536874"/>
                <a:gd name="connsiteY8" fmla="*/ 2089309 h 2148762"/>
                <a:gd name="connsiteX9" fmla="*/ 0 w 2536874"/>
                <a:gd name="connsiteY9" fmla="*/ 1223889 h 2148762"/>
                <a:gd name="connsiteX10" fmla="*/ 1268437 w 2536874"/>
                <a:gd name="connsiteY10" fmla="*/ 0 h 214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874" h="2148762">
                  <a:moveTo>
                    <a:pt x="1268437" y="0"/>
                  </a:moveTo>
                  <a:cubicBezTo>
                    <a:pt x="1968975" y="0"/>
                    <a:pt x="2536874" y="547954"/>
                    <a:pt x="2536874" y="1223889"/>
                  </a:cubicBezTo>
                  <a:cubicBezTo>
                    <a:pt x="2536874" y="1266135"/>
                    <a:pt x="2534656" y="1307881"/>
                    <a:pt x="2530325" y="1349025"/>
                  </a:cubicBezTo>
                  <a:lnTo>
                    <a:pt x="2529071" y="1356956"/>
                  </a:lnTo>
                  <a:lnTo>
                    <a:pt x="2506790" y="1337417"/>
                  </a:lnTo>
                  <a:cubicBezTo>
                    <a:pt x="2287529" y="1162822"/>
                    <a:pt x="2006431" y="1057940"/>
                    <a:pt x="1699946" y="1057940"/>
                  </a:cubicBezTo>
                  <a:cubicBezTo>
                    <a:pt x="1086975" y="1057940"/>
                    <a:pt x="575556" y="1477468"/>
                    <a:pt x="457279" y="2035173"/>
                  </a:cubicBezTo>
                  <a:lnTo>
                    <a:pt x="439312" y="2148762"/>
                  </a:lnTo>
                  <a:lnTo>
                    <a:pt x="371517" y="2089309"/>
                  </a:lnTo>
                  <a:cubicBezTo>
                    <a:pt x="141975" y="1867829"/>
                    <a:pt x="0" y="1561857"/>
                    <a:pt x="0" y="1223889"/>
                  </a:cubicBezTo>
                  <a:cubicBezTo>
                    <a:pt x="0" y="547954"/>
                    <a:pt x="567899" y="0"/>
                    <a:pt x="1268437" y="0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927DFA0-C31A-5D5E-F4AD-260A5743C55A}"/>
                </a:ext>
              </a:extLst>
            </p:cNvPr>
            <p:cNvGrpSpPr/>
            <p:nvPr/>
          </p:nvGrpSpPr>
          <p:grpSpPr>
            <a:xfrm>
              <a:off x="157619" y="7374544"/>
              <a:ext cx="2651636" cy="3960335"/>
              <a:chOff x="157619" y="7374544"/>
              <a:chExt cx="2651636" cy="3960335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772A6E4B-E9A0-891E-CE8C-74D818CD9B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971" y="9468604"/>
                <a:ext cx="40462" cy="1807641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D4A78CC5-7FCA-9D35-E7CE-1443557673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61801" y="9698946"/>
                <a:ext cx="41598" cy="1339616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C7F8FDC4-C47A-BB14-B116-BAF7BFF81BF7}"/>
                  </a:ext>
                </a:extLst>
              </p:cNvPr>
              <p:cNvSpPr/>
              <p:nvPr/>
            </p:nvSpPr>
            <p:spPr>
              <a:xfrm>
                <a:off x="272382" y="7684328"/>
                <a:ext cx="2536873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5F07BD65-1CC6-2644-1BFD-5EF309ED3AA8}"/>
                  </a:ext>
                </a:extLst>
              </p:cNvPr>
              <p:cNvSpPr/>
              <p:nvPr/>
            </p:nvSpPr>
            <p:spPr>
              <a:xfrm>
                <a:off x="1536348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2" name="Rectangle: Top Corners Rounded 141">
                <a:extLst>
                  <a:ext uri="{FF2B5EF4-FFF2-40B4-BE49-F238E27FC236}">
                    <a16:creationId xmlns:a16="http://schemas.microsoft.com/office/drawing/2014/main" id="{618EF382-7153-05FA-B44E-E9FBC6AD6376}"/>
                  </a:ext>
                </a:extLst>
              </p:cNvPr>
              <p:cNvSpPr/>
              <p:nvPr/>
            </p:nvSpPr>
            <p:spPr>
              <a:xfrm>
                <a:off x="1649788" y="11004441"/>
                <a:ext cx="669495" cy="20030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3" name="Rectangle: Top Corners Rounded 142">
                <a:extLst>
                  <a:ext uri="{FF2B5EF4-FFF2-40B4-BE49-F238E27FC236}">
                    <a16:creationId xmlns:a16="http://schemas.microsoft.com/office/drawing/2014/main" id="{3D8ACAC1-B552-4482-7427-343ADD434B0F}"/>
                  </a:ext>
                </a:extLst>
              </p:cNvPr>
              <p:cNvSpPr/>
              <p:nvPr/>
            </p:nvSpPr>
            <p:spPr>
              <a:xfrm>
                <a:off x="1371705" y="1113456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711F4BE7-DAEA-27CB-1151-AF7B8B3AA3DB}"/>
                  </a:ext>
                </a:extLst>
              </p:cNvPr>
              <p:cNvSpPr/>
              <p:nvPr/>
            </p:nvSpPr>
            <p:spPr>
              <a:xfrm>
                <a:off x="2122366" y="9224948"/>
                <a:ext cx="184935" cy="190500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D2C51A1B-D24B-0435-28DE-108F934C26C4}"/>
                  </a:ext>
                </a:extLst>
              </p:cNvPr>
              <p:cNvSpPr/>
              <p:nvPr/>
            </p:nvSpPr>
            <p:spPr>
              <a:xfrm>
                <a:off x="2418943" y="8787229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17D1AB7F-1B74-FB9F-8AA4-457441169A7A}"/>
                  </a:ext>
                </a:extLst>
              </p:cNvPr>
              <p:cNvSpPr/>
              <p:nvPr/>
            </p:nvSpPr>
            <p:spPr>
              <a:xfrm>
                <a:off x="1653246" y="8902381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8FC0B9CD-84C8-4537-93E8-F3604C8D96A9}"/>
                  </a:ext>
                </a:extLst>
              </p:cNvPr>
              <p:cNvSpPr/>
              <p:nvPr/>
            </p:nvSpPr>
            <p:spPr>
              <a:xfrm>
                <a:off x="2516559" y="8897629"/>
                <a:ext cx="100007" cy="130462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AB6A8BA-325E-E1C4-BE89-29E5AE98CE34}"/>
                  </a:ext>
                </a:extLst>
              </p:cNvPr>
              <p:cNvSpPr/>
              <p:nvPr/>
            </p:nvSpPr>
            <p:spPr>
              <a:xfrm rot="21047628">
                <a:off x="157619" y="7580612"/>
                <a:ext cx="2089759" cy="1389838"/>
              </a:xfrm>
              <a:custGeom>
                <a:avLst/>
                <a:gdLst>
                  <a:gd name="connsiteX0" fmla="*/ 1260634 w 2089759"/>
                  <a:gd name="connsiteY0" fmla="*/ 0 h 1389838"/>
                  <a:gd name="connsiteX1" fmla="*/ 2067478 w 2089759"/>
                  <a:gd name="connsiteY1" fmla="*/ 279477 h 1389838"/>
                  <a:gd name="connsiteX2" fmla="*/ 2089759 w 2089759"/>
                  <a:gd name="connsiteY2" fmla="*/ 299016 h 1389838"/>
                  <a:gd name="connsiteX3" fmla="*/ 2071792 w 2089759"/>
                  <a:gd name="connsiteY3" fmla="*/ 412605 h 1389838"/>
                  <a:gd name="connsiteX4" fmla="*/ 829125 w 2089759"/>
                  <a:gd name="connsiteY4" fmla="*/ 1389838 h 1389838"/>
                  <a:gd name="connsiteX5" fmla="*/ 22281 w 2089759"/>
                  <a:gd name="connsiteY5" fmla="*/ 1110361 h 1389838"/>
                  <a:gd name="connsiteX6" fmla="*/ 0 w 2089759"/>
                  <a:gd name="connsiteY6" fmla="*/ 1090822 h 1389838"/>
                  <a:gd name="connsiteX7" fmla="*/ 17967 w 2089759"/>
                  <a:gd name="connsiteY7" fmla="*/ 977233 h 1389838"/>
                  <a:gd name="connsiteX8" fmla="*/ 1260634 w 2089759"/>
                  <a:gd name="connsiteY8" fmla="*/ 0 h 1389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9759" h="1389838">
                    <a:moveTo>
                      <a:pt x="1260634" y="0"/>
                    </a:moveTo>
                    <a:cubicBezTo>
                      <a:pt x="1567119" y="0"/>
                      <a:pt x="1848217" y="104882"/>
                      <a:pt x="2067478" y="279477"/>
                    </a:cubicBezTo>
                    <a:lnTo>
                      <a:pt x="2089759" y="299016"/>
                    </a:lnTo>
                    <a:lnTo>
                      <a:pt x="2071792" y="412605"/>
                    </a:lnTo>
                    <a:cubicBezTo>
                      <a:pt x="1953515" y="970311"/>
                      <a:pt x="1442096" y="1389838"/>
                      <a:pt x="829125" y="1389838"/>
                    </a:cubicBezTo>
                    <a:cubicBezTo>
                      <a:pt x="522640" y="1389838"/>
                      <a:pt x="241542" y="1284956"/>
                      <a:pt x="22281" y="1110361"/>
                    </a:cubicBezTo>
                    <a:lnTo>
                      <a:pt x="0" y="1090822"/>
                    </a:lnTo>
                    <a:lnTo>
                      <a:pt x="17967" y="977233"/>
                    </a:lnTo>
                    <a:cubicBezTo>
                      <a:pt x="136244" y="419528"/>
                      <a:pt x="647663" y="0"/>
                      <a:pt x="1260634" y="0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86A6B23C-FEAF-680F-494B-0AED412DB4A1}"/>
                  </a:ext>
                </a:extLst>
              </p:cNvPr>
              <p:cNvSpPr/>
              <p:nvPr/>
            </p:nvSpPr>
            <p:spPr>
              <a:xfrm rot="2770079">
                <a:off x="1499893" y="7897066"/>
                <a:ext cx="1688685" cy="643641"/>
              </a:xfrm>
              <a:custGeom>
                <a:avLst/>
                <a:gdLst>
                  <a:gd name="connsiteX0" fmla="*/ 0 w 1013373"/>
                  <a:gd name="connsiteY0" fmla="*/ 40511 h 439325"/>
                  <a:gd name="connsiteX1" fmla="*/ 87844 w 1013373"/>
                  <a:gd name="connsiteY1" fmla="*/ 20157 h 439325"/>
                  <a:gd name="connsiteX2" fmla="*/ 1007416 w 1013373"/>
                  <a:gd name="connsiteY2" fmla="*/ 223541 h 439325"/>
                  <a:gd name="connsiteX3" fmla="*/ 1013373 w 1013373"/>
                  <a:gd name="connsiteY3" fmla="*/ 228313 h 439325"/>
                  <a:gd name="connsiteX4" fmla="*/ 1010613 w 1013373"/>
                  <a:gd name="connsiteY4" fmla="*/ 230304 h 439325"/>
                  <a:gd name="connsiteX5" fmla="*/ 301418 w 1013373"/>
                  <a:gd name="connsiteY5" fmla="*/ 439325 h 439325"/>
                  <a:gd name="connsiteX6" fmla="*/ 287592 w 1013373"/>
                  <a:gd name="connsiteY6" fmla="*/ 438652 h 439325"/>
                  <a:gd name="connsiteX7" fmla="*/ 261250 w 1013373"/>
                  <a:gd name="connsiteY7" fmla="*/ 381024 h 439325"/>
                  <a:gd name="connsiteX8" fmla="*/ 81753 w 1013373"/>
                  <a:gd name="connsiteY8" fmla="*/ 121393 h 439325"/>
                  <a:gd name="connsiteX9" fmla="*/ 0 w 1013373"/>
                  <a:gd name="connsiteY9" fmla="*/ 40511 h 439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13373" h="439325">
                    <a:moveTo>
                      <a:pt x="0" y="40511"/>
                    </a:moveTo>
                    <a:lnTo>
                      <a:pt x="87844" y="20157"/>
                    </a:lnTo>
                    <a:cubicBezTo>
                      <a:pt x="401657" y="-36981"/>
                      <a:pt x="732975" y="26300"/>
                      <a:pt x="1007416" y="223541"/>
                    </a:cubicBezTo>
                    <a:lnTo>
                      <a:pt x="1013373" y="228313"/>
                    </a:lnTo>
                    <a:lnTo>
                      <a:pt x="1010613" y="230304"/>
                    </a:lnTo>
                    <a:cubicBezTo>
                      <a:pt x="808169" y="362269"/>
                      <a:pt x="564120" y="439325"/>
                      <a:pt x="301418" y="439325"/>
                    </a:cubicBezTo>
                    <a:lnTo>
                      <a:pt x="287592" y="438652"/>
                    </a:lnTo>
                    <a:lnTo>
                      <a:pt x="261250" y="381024"/>
                    </a:lnTo>
                    <a:cubicBezTo>
                      <a:pt x="213685" y="287854"/>
                      <a:pt x="153725" y="200430"/>
                      <a:pt x="81753" y="121393"/>
                    </a:cubicBezTo>
                    <a:lnTo>
                      <a:pt x="0" y="40511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A059F07-0CF0-F52D-551D-976B57AED537}"/>
              </a:ext>
            </a:extLst>
          </p:cNvPr>
          <p:cNvGrpSpPr/>
          <p:nvPr/>
        </p:nvGrpSpPr>
        <p:grpSpPr>
          <a:xfrm>
            <a:off x="-2655389" y="2741368"/>
            <a:ext cx="4962168" cy="512317"/>
            <a:chOff x="62134" y="2192195"/>
            <a:chExt cx="5387049" cy="556184"/>
          </a:xfrm>
        </p:grpSpPr>
        <p:sp>
          <p:nvSpPr>
            <p:cNvPr id="153" name="Rectangle 23">
              <a:extLst>
                <a:ext uri="{FF2B5EF4-FFF2-40B4-BE49-F238E27FC236}">
                  <a16:creationId xmlns:a16="http://schemas.microsoft.com/office/drawing/2014/main" id="{48303020-D04F-5E62-B9F8-05431F000B94}"/>
                </a:ext>
              </a:extLst>
            </p:cNvPr>
            <p:cNvSpPr/>
            <p:nvPr/>
          </p:nvSpPr>
          <p:spPr>
            <a:xfrm rot="16047411" flipH="1">
              <a:off x="2663112" y="-37693"/>
              <a:ext cx="185094" cy="5387049"/>
            </a:xfrm>
            <a:custGeom>
              <a:avLst/>
              <a:gdLst>
                <a:gd name="connsiteX0" fmla="*/ 0 w 79533"/>
                <a:gd name="connsiteY0" fmla="*/ 0 h 5399057"/>
                <a:gd name="connsiteX1" fmla="*/ 79533 w 79533"/>
                <a:gd name="connsiteY1" fmla="*/ 0 h 5399057"/>
                <a:gd name="connsiteX2" fmla="*/ 79533 w 79533"/>
                <a:gd name="connsiteY2" fmla="*/ 5399057 h 5399057"/>
                <a:gd name="connsiteX3" fmla="*/ 0 w 79533"/>
                <a:gd name="connsiteY3" fmla="*/ 5399057 h 5399057"/>
                <a:gd name="connsiteX4" fmla="*/ 0 w 79533"/>
                <a:gd name="connsiteY4" fmla="*/ 0 h 5399057"/>
                <a:gd name="connsiteX0" fmla="*/ 0 w 155320"/>
                <a:gd name="connsiteY0" fmla="*/ 10993 h 5399057"/>
                <a:gd name="connsiteX1" fmla="*/ 155320 w 155320"/>
                <a:gd name="connsiteY1" fmla="*/ 0 h 5399057"/>
                <a:gd name="connsiteX2" fmla="*/ 155320 w 155320"/>
                <a:gd name="connsiteY2" fmla="*/ 5399057 h 5399057"/>
                <a:gd name="connsiteX3" fmla="*/ 75787 w 155320"/>
                <a:gd name="connsiteY3" fmla="*/ 5399057 h 5399057"/>
                <a:gd name="connsiteX4" fmla="*/ 0 w 155320"/>
                <a:gd name="connsiteY4" fmla="*/ 10993 h 5399057"/>
                <a:gd name="connsiteX0" fmla="*/ 0 w 155320"/>
                <a:gd name="connsiteY0" fmla="*/ 0 h 5388064"/>
                <a:gd name="connsiteX1" fmla="*/ 79533 w 155320"/>
                <a:gd name="connsiteY1" fmla="*/ 1 h 5388064"/>
                <a:gd name="connsiteX2" fmla="*/ 155320 w 155320"/>
                <a:gd name="connsiteY2" fmla="*/ 5388064 h 5388064"/>
                <a:gd name="connsiteX3" fmla="*/ 75787 w 155320"/>
                <a:gd name="connsiteY3" fmla="*/ 5388064 h 5388064"/>
                <a:gd name="connsiteX4" fmla="*/ 0 w 155320"/>
                <a:gd name="connsiteY4" fmla="*/ 0 h 5388064"/>
                <a:gd name="connsiteX0" fmla="*/ 0 w 185094"/>
                <a:gd name="connsiteY0" fmla="*/ 16576 h 5388063"/>
                <a:gd name="connsiteX1" fmla="*/ 109307 w 185094"/>
                <a:gd name="connsiteY1" fmla="*/ 0 h 5388063"/>
                <a:gd name="connsiteX2" fmla="*/ 185094 w 185094"/>
                <a:gd name="connsiteY2" fmla="*/ 5388063 h 5388063"/>
                <a:gd name="connsiteX3" fmla="*/ 105561 w 185094"/>
                <a:gd name="connsiteY3" fmla="*/ 5388063 h 5388063"/>
                <a:gd name="connsiteX4" fmla="*/ 0 w 185094"/>
                <a:gd name="connsiteY4" fmla="*/ 16576 h 5388063"/>
                <a:gd name="connsiteX0" fmla="*/ 0 w 185094"/>
                <a:gd name="connsiteY0" fmla="*/ 15562 h 5387049"/>
                <a:gd name="connsiteX1" fmla="*/ 86469 w 185094"/>
                <a:gd name="connsiteY1" fmla="*/ 0 h 5387049"/>
                <a:gd name="connsiteX2" fmla="*/ 185094 w 185094"/>
                <a:gd name="connsiteY2" fmla="*/ 5387049 h 5387049"/>
                <a:gd name="connsiteX3" fmla="*/ 105561 w 185094"/>
                <a:gd name="connsiteY3" fmla="*/ 5387049 h 5387049"/>
                <a:gd name="connsiteX4" fmla="*/ 0 w 185094"/>
                <a:gd name="connsiteY4" fmla="*/ 15562 h 53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094" h="5387049">
                  <a:moveTo>
                    <a:pt x="0" y="15562"/>
                  </a:moveTo>
                  <a:lnTo>
                    <a:pt x="86469" y="0"/>
                  </a:lnTo>
                  <a:lnTo>
                    <a:pt x="185094" y="5387049"/>
                  </a:lnTo>
                  <a:lnTo>
                    <a:pt x="105561" y="5387049"/>
                  </a:lnTo>
                  <a:lnTo>
                    <a:pt x="0" y="15562"/>
                  </a:lnTo>
                  <a:close/>
                </a:path>
              </a:pathLst>
            </a:custGeom>
            <a:solidFill>
              <a:srgbClr val="DCBF9D"/>
            </a:solidFill>
            <a:ln w="12700" cap="flat" cmpd="sng" algn="ctr">
              <a:solidFill>
                <a:srgbClr val="B18B7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EF31CDA-A14E-3B77-9F3A-F6C8DE26B2D0}"/>
                </a:ext>
              </a:extLst>
            </p:cNvPr>
            <p:cNvSpPr/>
            <p:nvPr/>
          </p:nvSpPr>
          <p:spPr>
            <a:xfrm rot="5400000">
              <a:off x="3458798" y="191104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AED6D3ED-348C-DFC0-850E-28010422044F}"/>
                </a:ext>
              </a:extLst>
            </p:cNvPr>
            <p:cNvSpPr/>
            <p:nvPr/>
          </p:nvSpPr>
          <p:spPr>
            <a:xfrm rot="5400000">
              <a:off x="3404983" y="1722941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2B7AA-585E-EE85-D1A7-FFC98975B8AB}"/>
                </a:ext>
              </a:extLst>
            </p:cNvPr>
            <p:cNvSpPr/>
            <p:nvPr/>
          </p:nvSpPr>
          <p:spPr>
            <a:xfrm rot="5400000">
              <a:off x="2096722" y="1964172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DA9B9EA-B2D7-BAF8-FA2D-EF8BC7138384}"/>
                </a:ext>
              </a:extLst>
            </p:cNvPr>
            <p:cNvSpPr/>
            <p:nvPr/>
          </p:nvSpPr>
          <p:spPr>
            <a:xfrm rot="5400000">
              <a:off x="4715401" y="1872990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A48200DB-7272-F493-EC56-3E1503F4F579}"/>
                </a:ext>
              </a:extLst>
            </p:cNvPr>
            <p:cNvSpPr/>
            <p:nvPr/>
          </p:nvSpPr>
          <p:spPr>
            <a:xfrm rot="5400000">
              <a:off x="4661586" y="1684889"/>
              <a:ext cx="142567" cy="1157179"/>
            </a:xfrm>
            <a:prstGeom prst="rect">
              <a:avLst/>
            </a:prstGeom>
            <a:solidFill>
              <a:srgbClr val="A69F97"/>
            </a:solidFill>
            <a:ln w="12700" cap="flat" cmpd="sng" algn="ctr">
              <a:solidFill>
                <a:srgbClr val="745E5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50" name="emojimouth">
            <a:hlinkClick r:id="" action="ppaction://media"/>
            <a:extLst>
              <a:ext uri="{FF2B5EF4-FFF2-40B4-BE49-F238E27FC236}">
                <a16:creationId xmlns:a16="http://schemas.microsoft.com/office/drawing/2014/main" id="{FA140497-A244-C8DF-49C0-F249404C97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5159919" y="5005424"/>
            <a:ext cx="190713" cy="139520"/>
          </a:xfrm>
          <a:prstGeom prst="rect">
            <a:avLst/>
          </a:prstGeom>
        </p:spPr>
      </p:pic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B6E9AB11-2754-2E62-BB57-08477B62899E}"/>
              </a:ext>
            </a:extLst>
          </p:cNvPr>
          <p:cNvSpPr/>
          <p:nvPr/>
        </p:nvSpPr>
        <p:spPr>
          <a:xfrm>
            <a:off x="1943447" y="4832595"/>
            <a:ext cx="127123" cy="48064"/>
          </a:xfrm>
          <a:custGeom>
            <a:avLst/>
            <a:gdLst>
              <a:gd name="connsiteX0" fmla="*/ 4816 w 1113086"/>
              <a:gd name="connsiteY0" fmla="*/ 82008 h 379987"/>
              <a:gd name="connsiteX1" fmla="*/ 433441 w 1113086"/>
              <a:gd name="connsiteY1" fmla="*/ 85183 h 379987"/>
              <a:gd name="connsiteX2" fmla="*/ 519166 w 1113086"/>
              <a:gd name="connsiteY2" fmla="*/ 116933 h 379987"/>
              <a:gd name="connsiteX3" fmla="*/ 579491 w 1113086"/>
              <a:gd name="connsiteY3" fmla="*/ 104233 h 379987"/>
              <a:gd name="connsiteX4" fmla="*/ 604891 w 1113086"/>
              <a:gd name="connsiteY4" fmla="*/ 62958 h 379987"/>
              <a:gd name="connsiteX5" fmla="*/ 1112891 w 1113086"/>
              <a:gd name="connsiteY5" fmla="*/ 15333 h 379987"/>
              <a:gd name="connsiteX6" fmla="*/ 662041 w 1113086"/>
              <a:gd name="connsiteY6" fmla="*/ 355058 h 379987"/>
              <a:gd name="connsiteX7" fmla="*/ 392166 w 1113086"/>
              <a:gd name="connsiteY7" fmla="*/ 345533 h 379987"/>
              <a:gd name="connsiteX8" fmla="*/ 214366 w 1113086"/>
              <a:gd name="connsiteY8" fmla="*/ 275683 h 379987"/>
              <a:gd name="connsiteX9" fmla="*/ 4816 w 1113086"/>
              <a:gd name="connsiteY9" fmla="*/ 82008 h 379987"/>
              <a:gd name="connsiteX0" fmla="*/ 4816 w 1113291"/>
              <a:gd name="connsiteY0" fmla="*/ 75842 h 373821"/>
              <a:gd name="connsiteX1" fmla="*/ 433441 w 1113291"/>
              <a:gd name="connsiteY1" fmla="*/ 79017 h 373821"/>
              <a:gd name="connsiteX2" fmla="*/ 519166 w 1113291"/>
              <a:gd name="connsiteY2" fmla="*/ 110767 h 373821"/>
              <a:gd name="connsiteX3" fmla="*/ 579491 w 1113291"/>
              <a:gd name="connsiteY3" fmla="*/ 98067 h 373821"/>
              <a:gd name="connsiteX4" fmla="*/ 1112891 w 1113291"/>
              <a:gd name="connsiteY4" fmla="*/ 9167 h 373821"/>
              <a:gd name="connsiteX5" fmla="*/ 662041 w 1113291"/>
              <a:gd name="connsiteY5" fmla="*/ 348892 h 373821"/>
              <a:gd name="connsiteX6" fmla="*/ 392166 w 1113291"/>
              <a:gd name="connsiteY6" fmla="*/ 339367 h 373821"/>
              <a:gd name="connsiteX7" fmla="*/ 214366 w 1113291"/>
              <a:gd name="connsiteY7" fmla="*/ 269517 h 373821"/>
              <a:gd name="connsiteX8" fmla="*/ 4816 w 1113291"/>
              <a:gd name="connsiteY8" fmla="*/ 75842 h 373821"/>
              <a:gd name="connsiteX0" fmla="*/ 4816 w 1113291"/>
              <a:gd name="connsiteY0" fmla="*/ 78386 h 376365"/>
              <a:gd name="connsiteX1" fmla="*/ 433441 w 1113291"/>
              <a:gd name="connsiteY1" fmla="*/ 81561 h 376365"/>
              <a:gd name="connsiteX2" fmla="*/ 519166 w 1113291"/>
              <a:gd name="connsiteY2" fmla="*/ 113311 h 376365"/>
              <a:gd name="connsiteX3" fmla="*/ 579491 w 1113291"/>
              <a:gd name="connsiteY3" fmla="*/ 81561 h 376365"/>
              <a:gd name="connsiteX4" fmla="*/ 1112891 w 1113291"/>
              <a:gd name="connsiteY4" fmla="*/ 11711 h 376365"/>
              <a:gd name="connsiteX5" fmla="*/ 662041 w 1113291"/>
              <a:gd name="connsiteY5" fmla="*/ 351436 h 376365"/>
              <a:gd name="connsiteX6" fmla="*/ 392166 w 1113291"/>
              <a:gd name="connsiteY6" fmla="*/ 341911 h 376365"/>
              <a:gd name="connsiteX7" fmla="*/ 214366 w 1113291"/>
              <a:gd name="connsiteY7" fmla="*/ 272061 h 376365"/>
              <a:gd name="connsiteX8" fmla="*/ 4816 w 1113291"/>
              <a:gd name="connsiteY8" fmla="*/ 78386 h 376365"/>
              <a:gd name="connsiteX0" fmla="*/ 4816 w 1113987"/>
              <a:gd name="connsiteY0" fmla="*/ 67224 h 365203"/>
              <a:gd name="connsiteX1" fmla="*/ 433441 w 1113987"/>
              <a:gd name="connsiteY1" fmla="*/ 70399 h 365203"/>
              <a:gd name="connsiteX2" fmla="*/ 519166 w 1113987"/>
              <a:gd name="connsiteY2" fmla="*/ 102149 h 365203"/>
              <a:gd name="connsiteX3" fmla="*/ 579491 w 1113987"/>
              <a:gd name="connsiteY3" fmla="*/ 70399 h 365203"/>
              <a:gd name="connsiteX4" fmla="*/ 1112891 w 1113987"/>
              <a:gd name="connsiteY4" fmla="*/ 549 h 365203"/>
              <a:gd name="connsiteX5" fmla="*/ 662041 w 1113987"/>
              <a:gd name="connsiteY5" fmla="*/ 340274 h 365203"/>
              <a:gd name="connsiteX6" fmla="*/ 392166 w 1113987"/>
              <a:gd name="connsiteY6" fmla="*/ 330749 h 365203"/>
              <a:gd name="connsiteX7" fmla="*/ 214366 w 1113987"/>
              <a:gd name="connsiteY7" fmla="*/ 260899 h 365203"/>
              <a:gd name="connsiteX8" fmla="*/ 4816 w 1113987"/>
              <a:gd name="connsiteY8" fmla="*/ 67224 h 365203"/>
              <a:gd name="connsiteX0" fmla="*/ 4816 w 1113987"/>
              <a:gd name="connsiteY0" fmla="*/ 67394 h 365373"/>
              <a:gd name="connsiteX1" fmla="*/ 433441 w 1113987"/>
              <a:gd name="connsiteY1" fmla="*/ 70569 h 365373"/>
              <a:gd name="connsiteX2" fmla="*/ 519166 w 1113987"/>
              <a:gd name="connsiteY2" fmla="*/ 102319 h 365373"/>
              <a:gd name="connsiteX3" fmla="*/ 579491 w 1113987"/>
              <a:gd name="connsiteY3" fmla="*/ 70569 h 365373"/>
              <a:gd name="connsiteX4" fmla="*/ 1112891 w 1113987"/>
              <a:gd name="connsiteY4" fmla="*/ 719 h 365373"/>
              <a:gd name="connsiteX5" fmla="*/ 662041 w 1113987"/>
              <a:gd name="connsiteY5" fmla="*/ 340444 h 365373"/>
              <a:gd name="connsiteX6" fmla="*/ 392166 w 1113987"/>
              <a:gd name="connsiteY6" fmla="*/ 330919 h 365373"/>
              <a:gd name="connsiteX7" fmla="*/ 214366 w 1113987"/>
              <a:gd name="connsiteY7" fmla="*/ 261069 h 365373"/>
              <a:gd name="connsiteX8" fmla="*/ 4816 w 1113987"/>
              <a:gd name="connsiteY8" fmla="*/ 67394 h 365373"/>
              <a:gd name="connsiteX0" fmla="*/ 4816 w 1113108"/>
              <a:gd name="connsiteY0" fmla="*/ 80414 h 378393"/>
              <a:gd name="connsiteX1" fmla="*/ 433441 w 1113108"/>
              <a:gd name="connsiteY1" fmla="*/ 83589 h 378393"/>
              <a:gd name="connsiteX2" fmla="*/ 519166 w 1113108"/>
              <a:gd name="connsiteY2" fmla="*/ 115339 h 378393"/>
              <a:gd name="connsiteX3" fmla="*/ 601716 w 1113108"/>
              <a:gd name="connsiteY3" fmla="*/ 80414 h 378393"/>
              <a:gd name="connsiteX4" fmla="*/ 1112891 w 1113108"/>
              <a:gd name="connsiteY4" fmla="*/ 13739 h 378393"/>
              <a:gd name="connsiteX5" fmla="*/ 662041 w 1113108"/>
              <a:gd name="connsiteY5" fmla="*/ 353464 h 378393"/>
              <a:gd name="connsiteX6" fmla="*/ 392166 w 1113108"/>
              <a:gd name="connsiteY6" fmla="*/ 343939 h 378393"/>
              <a:gd name="connsiteX7" fmla="*/ 214366 w 1113108"/>
              <a:gd name="connsiteY7" fmla="*/ 274089 h 378393"/>
              <a:gd name="connsiteX8" fmla="*/ 4816 w 1113108"/>
              <a:gd name="connsiteY8" fmla="*/ 80414 h 378393"/>
              <a:gd name="connsiteX0" fmla="*/ 4816 w 1113066"/>
              <a:gd name="connsiteY0" fmla="*/ 82957 h 380936"/>
              <a:gd name="connsiteX1" fmla="*/ 433441 w 1113066"/>
              <a:gd name="connsiteY1" fmla="*/ 86132 h 380936"/>
              <a:gd name="connsiteX2" fmla="*/ 519166 w 1113066"/>
              <a:gd name="connsiteY2" fmla="*/ 117882 h 380936"/>
              <a:gd name="connsiteX3" fmla="*/ 608066 w 1113066"/>
              <a:gd name="connsiteY3" fmla="*/ 70257 h 380936"/>
              <a:gd name="connsiteX4" fmla="*/ 1112891 w 1113066"/>
              <a:gd name="connsiteY4" fmla="*/ 16282 h 380936"/>
              <a:gd name="connsiteX5" fmla="*/ 662041 w 1113066"/>
              <a:gd name="connsiteY5" fmla="*/ 356007 h 380936"/>
              <a:gd name="connsiteX6" fmla="*/ 392166 w 1113066"/>
              <a:gd name="connsiteY6" fmla="*/ 346482 h 380936"/>
              <a:gd name="connsiteX7" fmla="*/ 214366 w 1113066"/>
              <a:gd name="connsiteY7" fmla="*/ 276632 h 380936"/>
              <a:gd name="connsiteX8" fmla="*/ 4816 w 1113066"/>
              <a:gd name="connsiteY8" fmla="*/ 82957 h 380936"/>
              <a:gd name="connsiteX0" fmla="*/ 4816 w 1115568"/>
              <a:gd name="connsiteY0" fmla="*/ 67070 h 365049"/>
              <a:gd name="connsiteX1" fmla="*/ 433441 w 1115568"/>
              <a:gd name="connsiteY1" fmla="*/ 70245 h 365049"/>
              <a:gd name="connsiteX2" fmla="*/ 519166 w 1115568"/>
              <a:gd name="connsiteY2" fmla="*/ 101995 h 365049"/>
              <a:gd name="connsiteX3" fmla="*/ 608066 w 1115568"/>
              <a:gd name="connsiteY3" fmla="*/ 54370 h 365049"/>
              <a:gd name="connsiteX4" fmla="*/ 1112891 w 1115568"/>
              <a:gd name="connsiteY4" fmla="*/ 395 h 365049"/>
              <a:gd name="connsiteX5" fmla="*/ 662041 w 1115568"/>
              <a:gd name="connsiteY5" fmla="*/ 340120 h 365049"/>
              <a:gd name="connsiteX6" fmla="*/ 392166 w 1115568"/>
              <a:gd name="connsiteY6" fmla="*/ 330595 h 365049"/>
              <a:gd name="connsiteX7" fmla="*/ 214366 w 1115568"/>
              <a:gd name="connsiteY7" fmla="*/ 260745 h 365049"/>
              <a:gd name="connsiteX8" fmla="*/ 4816 w 1115568"/>
              <a:gd name="connsiteY8" fmla="*/ 67070 h 365049"/>
              <a:gd name="connsiteX0" fmla="*/ 8764 w 1119516"/>
              <a:gd name="connsiteY0" fmla="*/ 67070 h 365049"/>
              <a:gd name="connsiteX1" fmla="*/ 437389 w 1119516"/>
              <a:gd name="connsiteY1" fmla="*/ 70245 h 365049"/>
              <a:gd name="connsiteX2" fmla="*/ 523114 w 1119516"/>
              <a:gd name="connsiteY2" fmla="*/ 101995 h 365049"/>
              <a:gd name="connsiteX3" fmla="*/ 612014 w 1119516"/>
              <a:gd name="connsiteY3" fmla="*/ 54370 h 365049"/>
              <a:gd name="connsiteX4" fmla="*/ 1116839 w 1119516"/>
              <a:gd name="connsiteY4" fmla="*/ 395 h 365049"/>
              <a:gd name="connsiteX5" fmla="*/ 665989 w 1119516"/>
              <a:gd name="connsiteY5" fmla="*/ 340120 h 365049"/>
              <a:gd name="connsiteX6" fmla="*/ 396114 w 1119516"/>
              <a:gd name="connsiteY6" fmla="*/ 330595 h 365049"/>
              <a:gd name="connsiteX7" fmla="*/ 218314 w 1119516"/>
              <a:gd name="connsiteY7" fmla="*/ 260745 h 365049"/>
              <a:gd name="connsiteX8" fmla="*/ 8764 w 1119516"/>
              <a:gd name="connsiteY8" fmla="*/ 67070 h 365049"/>
              <a:gd name="connsiteX0" fmla="*/ 4351 w 1115103"/>
              <a:gd name="connsiteY0" fmla="*/ 67070 h 365049"/>
              <a:gd name="connsiteX1" fmla="*/ 420276 w 1115103"/>
              <a:gd name="connsiteY1" fmla="*/ 60720 h 365049"/>
              <a:gd name="connsiteX2" fmla="*/ 518701 w 1115103"/>
              <a:gd name="connsiteY2" fmla="*/ 101995 h 365049"/>
              <a:gd name="connsiteX3" fmla="*/ 607601 w 1115103"/>
              <a:gd name="connsiteY3" fmla="*/ 54370 h 365049"/>
              <a:gd name="connsiteX4" fmla="*/ 1112426 w 1115103"/>
              <a:gd name="connsiteY4" fmla="*/ 395 h 365049"/>
              <a:gd name="connsiteX5" fmla="*/ 661576 w 1115103"/>
              <a:gd name="connsiteY5" fmla="*/ 340120 h 365049"/>
              <a:gd name="connsiteX6" fmla="*/ 391701 w 1115103"/>
              <a:gd name="connsiteY6" fmla="*/ 330595 h 365049"/>
              <a:gd name="connsiteX7" fmla="*/ 213901 w 1115103"/>
              <a:gd name="connsiteY7" fmla="*/ 260745 h 365049"/>
              <a:gd name="connsiteX8" fmla="*/ 4351 w 1115103"/>
              <a:gd name="connsiteY8" fmla="*/ 67070 h 365049"/>
              <a:gd name="connsiteX0" fmla="*/ 6566 w 1117318"/>
              <a:gd name="connsiteY0" fmla="*/ 67070 h 365049"/>
              <a:gd name="connsiteX1" fmla="*/ 422491 w 1117318"/>
              <a:gd name="connsiteY1" fmla="*/ 60720 h 365049"/>
              <a:gd name="connsiteX2" fmla="*/ 520916 w 1117318"/>
              <a:gd name="connsiteY2" fmla="*/ 101995 h 365049"/>
              <a:gd name="connsiteX3" fmla="*/ 609816 w 1117318"/>
              <a:gd name="connsiteY3" fmla="*/ 54370 h 365049"/>
              <a:gd name="connsiteX4" fmla="*/ 1114641 w 1117318"/>
              <a:gd name="connsiteY4" fmla="*/ 395 h 365049"/>
              <a:gd name="connsiteX5" fmla="*/ 663791 w 1117318"/>
              <a:gd name="connsiteY5" fmla="*/ 340120 h 365049"/>
              <a:gd name="connsiteX6" fmla="*/ 393916 w 1117318"/>
              <a:gd name="connsiteY6" fmla="*/ 330595 h 365049"/>
              <a:gd name="connsiteX7" fmla="*/ 216116 w 1117318"/>
              <a:gd name="connsiteY7" fmla="*/ 260745 h 365049"/>
              <a:gd name="connsiteX8" fmla="*/ 6566 w 1117318"/>
              <a:gd name="connsiteY8" fmla="*/ 67070 h 365049"/>
              <a:gd name="connsiteX0" fmla="*/ 7462 w 1118037"/>
              <a:gd name="connsiteY0" fmla="*/ 67074 h 373955"/>
              <a:gd name="connsiteX1" fmla="*/ 423387 w 1118037"/>
              <a:gd name="connsiteY1" fmla="*/ 60724 h 373955"/>
              <a:gd name="connsiteX2" fmla="*/ 521812 w 1118037"/>
              <a:gd name="connsiteY2" fmla="*/ 101999 h 373955"/>
              <a:gd name="connsiteX3" fmla="*/ 610712 w 1118037"/>
              <a:gd name="connsiteY3" fmla="*/ 54374 h 373955"/>
              <a:gd name="connsiteX4" fmla="*/ 1115537 w 1118037"/>
              <a:gd name="connsiteY4" fmla="*/ 399 h 373955"/>
              <a:gd name="connsiteX5" fmla="*/ 664687 w 1118037"/>
              <a:gd name="connsiteY5" fmla="*/ 340124 h 373955"/>
              <a:gd name="connsiteX6" fmla="*/ 566262 w 1118037"/>
              <a:gd name="connsiteY6" fmla="*/ 352824 h 373955"/>
              <a:gd name="connsiteX7" fmla="*/ 217012 w 1118037"/>
              <a:gd name="connsiteY7" fmla="*/ 260749 h 373955"/>
              <a:gd name="connsiteX8" fmla="*/ 7462 w 1118037"/>
              <a:gd name="connsiteY8" fmla="*/ 67074 h 373955"/>
              <a:gd name="connsiteX0" fmla="*/ 7462 w 1124417"/>
              <a:gd name="connsiteY0" fmla="*/ 75198 h 362376"/>
              <a:gd name="connsiteX1" fmla="*/ 423387 w 1124417"/>
              <a:gd name="connsiteY1" fmla="*/ 68848 h 362376"/>
              <a:gd name="connsiteX2" fmla="*/ 521812 w 1124417"/>
              <a:gd name="connsiteY2" fmla="*/ 110123 h 362376"/>
              <a:gd name="connsiteX3" fmla="*/ 610712 w 1124417"/>
              <a:gd name="connsiteY3" fmla="*/ 62498 h 362376"/>
              <a:gd name="connsiteX4" fmla="*/ 1115537 w 1124417"/>
              <a:gd name="connsiteY4" fmla="*/ 8523 h 362376"/>
              <a:gd name="connsiteX5" fmla="*/ 905987 w 1124417"/>
              <a:gd name="connsiteY5" fmla="*/ 233948 h 362376"/>
              <a:gd name="connsiteX6" fmla="*/ 566262 w 1124417"/>
              <a:gd name="connsiteY6" fmla="*/ 360948 h 362376"/>
              <a:gd name="connsiteX7" fmla="*/ 217012 w 1124417"/>
              <a:gd name="connsiteY7" fmla="*/ 268873 h 362376"/>
              <a:gd name="connsiteX8" fmla="*/ 7462 w 1124417"/>
              <a:gd name="connsiteY8" fmla="*/ 75198 h 362376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  <a:gd name="connsiteX0" fmla="*/ 7462 w 1124417"/>
              <a:gd name="connsiteY0" fmla="*/ 66719 h 353897"/>
              <a:gd name="connsiteX1" fmla="*/ 423387 w 1124417"/>
              <a:gd name="connsiteY1" fmla="*/ 60369 h 353897"/>
              <a:gd name="connsiteX2" fmla="*/ 521812 w 1124417"/>
              <a:gd name="connsiteY2" fmla="*/ 101644 h 353897"/>
              <a:gd name="connsiteX3" fmla="*/ 610712 w 1124417"/>
              <a:gd name="connsiteY3" fmla="*/ 54019 h 353897"/>
              <a:gd name="connsiteX4" fmla="*/ 1115537 w 1124417"/>
              <a:gd name="connsiteY4" fmla="*/ 44 h 353897"/>
              <a:gd name="connsiteX5" fmla="*/ 905987 w 1124417"/>
              <a:gd name="connsiteY5" fmla="*/ 225469 h 353897"/>
              <a:gd name="connsiteX6" fmla="*/ 566262 w 1124417"/>
              <a:gd name="connsiteY6" fmla="*/ 352469 h 353897"/>
              <a:gd name="connsiteX7" fmla="*/ 217012 w 1124417"/>
              <a:gd name="connsiteY7" fmla="*/ 260394 h 353897"/>
              <a:gd name="connsiteX8" fmla="*/ 7462 w 1124417"/>
              <a:gd name="connsiteY8" fmla="*/ 66719 h 35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4417" h="353897">
                <a:moveTo>
                  <a:pt x="7462" y="66719"/>
                </a:moveTo>
                <a:cubicBezTo>
                  <a:pt x="51383" y="61957"/>
                  <a:pt x="337662" y="54548"/>
                  <a:pt x="423387" y="60369"/>
                </a:cubicBezTo>
                <a:cubicBezTo>
                  <a:pt x="509112" y="66190"/>
                  <a:pt x="490591" y="102702"/>
                  <a:pt x="521812" y="101644"/>
                </a:cubicBezTo>
                <a:cubicBezTo>
                  <a:pt x="553033" y="100586"/>
                  <a:pt x="511758" y="86827"/>
                  <a:pt x="610712" y="54019"/>
                </a:cubicBezTo>
                <a:cubicBezTo>
                  <a:pt x="709666" y="21211"/>
                  <a:pt x="1066325" y="3219"/>
                  <a:pt x="1115537" y="44"/>
                </a:cubicBezTo>
                <a:cubicBezTo>
                  <a:pt x="1164749" y="-3131"/>
                  <a:pt x="997533" y="166732"/>
                  <a:pt x="905987" y="225469"/>
                </a:cubicBezTo>
                <a:cubicBezTo>
                  <a:pt x="814441" y="284207"/>
                  <a:pt x="640875" y="365698"/>
                  <a:pt x="566262" y="352469"/>
                </a:cubicBezTo>
                <a:cubicBezTo>
                  <a:pt x="485300" y="355115"/>
                  <a:pt x="310145" y="308019"/>
                  <a:pt x="217012" y="260394"/>
                </a:cubicBezTo>
                <a:cubicBezTo>
                  <a:pt x="123879" y="212769"/>
                  <a:pt x="-36459" y="71481"/>
                  <a:pt x="7462" y="66719"/>
                </a:cubicBezTo>
                <a:close/>
              </a:path>
            </a:pathLst>
          </a:custGeom>
          <a:solidFill>
            <a:srgbClr val="B18B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D4C625F5-A5D8-76BE-7CE0-221FED9EC762}"/>
              </a:ext>
            </a:extLst>
          </p:cNvPr>
          <p:cNvSpPr/>
          <p:nvPr/>
        </p:nvSpPr>
        <p:spPr>
          <a:xfrm rot="18394712">
            <a:off x="5478600" y="5036473"/>
            <a:ext cx="770682" cy="351083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1 h 485828"/>
              <a:gd name="connsiteX1" fmla="*/ 533400 w 620241"/>
              <a:gd name="connsiteY1" fmla="*/ 409576 h 485828"/>
              <a:gd name="connsiteX2" fmla="*/ 619125 w 620241"/>
              <a:gd name="connsiteY2" fmla="*/ 485776 h 485828"/>
              <a:gd name="connsiteX3" fmla="*/ 619125 w 620241"/>
              <a:gd name="connsiteY3" fmla="*/ 485776 h 485828"/>
              <a:gd name="connsiteX0" fmla="*/ 0 w 619125"/>
              <a:gd name="connsiteY0" fmla="*/ -1 h 485775"/>
              <a:gd name="connsiteX1" fmla="*/ 317003 w 619125"/>
              <a:gd name="connsiteY1" fmla="*/ 186900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4" fmla="*/ 619125 w 619125"/>
              <a:gd name="connsiteY4" fmla="*/ 485774 h 485775"/>
              <a:gd name="connsiteX0" fmla="*/ 0 w 619125"/>
              <a:gd name="connsiteY0" fmla="*/ 1 h 485775"/>
              <a:gd name="connsiteX1" fmla="*/ 224546 w 619125"/>
              <a:gd name="connsiteY1" fmla="*/ 422480 h 485775"/>
              <a:gd name="connsiteX2" fmla="*/ 533400 w 619125"/>
              <a:gd name="connsiteY2" fmla="*/ 409576 h 485775"/>
              <a:gd name="connsiteX3" fmla="*/ 619125 w 619125"/>
              <a:gd name="connsiteY3" fmla="*/ 485776 h 485775"/>
              <a:gd name="connsiteX4" fmla="*/ 619125 w 619125"/>
              <a:gd name="connsiteY4" fmla="*/ 485776 h 485775"/>
              <a:gd name="connsiteX0" fmla="*/ 0 w 619125"/>
              <a:gd name="connsiteY0" fmla="*/ -1 h 485775"/>
              <a:gd name="connsiteX1" fmla="*/ 224546 w 619125"/>
              <a:gd name="connsiteY1" fmla="*/ 422478 h 485775"/>
              <a:gd name="connsiteX2" fmla="*/ 533400 w 619125"/>
              <a:gd name="connsiteY2" fmla="*/ 409574 h 485775"/>
              <a:gd name="connsiteX3" fmla="*/ 619125 w 619125"/>
              <a:gd name="connsiteY3" fmla="*/ 485774 h 485775"/>
              <a:gd name="connsiteX0" fmla="*/ 0 w 533401"/>
              <a:gd name="connsiteY0" fmla="*/ 1 h 447954"/>
              <a:gd name="connsiteX1" fmla="*/ 224546 w 533401"/>
              <a:gd name="connsiteY1" fmla="*/ 422480 h 447954"/>
              <a:gd name="connsiteX2" fmla="*/ 533400 w 533401"/>
              <a:gd name="connsiteY2" fmla="*/ 409576 h 44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1" h="447954">
                <a:moveTo>
                  <a:pt x="0" y="1"/>
                </a:moveTo>
                <a:cubicBezTo>
                  <a:pt x="23639" y="28132"/>
                  <a:pt x="135646" y="354218"/>
                  <a:pt x="224546" y="422480"/>
                </a:cubicBezTo>
                <a:cubicBezTo>
                  <a:pt x="313446" y="490742"/>
                  <a:pt x="467637" y="399027"/>
                  <a:pt x="533400" y="409576"/>
                </a:cubicBez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63" name="AIVoiceGenerator_com_27-12-2024T22_47_6_ Cora">
            <a:hlinkClick r:id="" action="ppaction://media"/>
            <a:extLst>
              <a:ext uri="{FF2B5EF4-FFF2-40B4-BE49-F238E27FC236}">
                <a16:creationId xmlns:a16="http://schemas.microsoft.com/office/drawing/2014/main" id="{BC262199-08DB-F4D8-CD09-414F9FBA7A5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569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976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268</TotalTime>
  <Words>9</Words>
  <Application>Microsoft Office PowerPoint</Application>
  <PresentationFormat>Widescreen</PresentationFormat>
  <Paragraphs>4</Paragraphs>
  <Slides>13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hellotuners@outlook.com</dc:creator>
  <cp:lastModifiedBy>hellotuners@outlook.com</cp:lastModifiedBy>
  <cp:revision>2</cp:revision>
  <dcterms:created xsi:type="dcterms:W3CDTF">2024-12-29T14:12:21Z</dcterms:created>
  <dcterms:modified xsi:type="dcterms:W3CDTF">2024-12-29T18:40:32Z</dcterms:modified>
</cp:coreProperties>
</file>

<file path=docProps/thumbnail.jpeg>
</file>